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82" r:id="rId4"/>
    <p:sldId id="277" r:id="rId5"/>
    <p:sldId id="288" r:id="rId6"/>
    <p:sldId id="257" r:id="rId7"/>
    <p:sldId id="266" r:id="rId8"/>
    <p:sldId id="258" r:id="rId9"/>
    <p:sldId id="256" r:id="rId10"/>
    <p:sldId id="264" r:id="rId11"/>
    <p:sldId id="261" r:id="rId12"/>
    <p:sldId id="262" r:id="rId13"/>
    <p:sldId id="267" r:id="rId14"/>
    <p:sldId id="285" r:id="rId15"/>
    <p:sldId id="279" r:id="rId16"/>
    <p:sldId id="284" r:id="rId17"/>
    <p:sldId id="287" r:id="rId18"/>
    <p:sldId id="268" r:id="rId19"/>
    <p:sldId id="269" r:id="rId20"/>
    <p:sldId id="263" r:id="rId21"/>
    <p:sldId id="274" r:id="rId22"/>
    <p:sldId id="265" r:id="rId23"/>
    <p:sldId id="270" r:id="rId24"/>
    <p:sldId id="280" r:id="rId25"/>
    <p:sldId id="272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FE52"/>
    <a:srgbClr val="EC568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79" autoAdjust="0"/>
    <p:restoredTop sz="94660"/>
  </p:normalViewPr>
  <p:slideViewPr>
    <p:cSldViewPr>
      <p:cViewPr varScale="1">
        <p:scale>
          <a:sx n="73" d="100"/>
          <a:sy n="73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microsoft.com/office/2007/relationships/hdphoto" Target="../media/hdphoto7.wdp"/><Relationship Id="rId1" Type="http://schemas.openxmlformats.org/officeDocument/2006/relationships/image" Target="../media/image221.jpeg"/><Relationship Id="rId6" Type="http://schemas.microsoft.com/office/2007/relationships/hdphoto" Target="../media/hdphoto9.wdp"/><Relationship Id="rId5" Type="http://schemas.openxmlformats.org/officeDocument/2006/relationships/image" Target="../media/image241.jpeg"/><Relationship Id="rId4" Type="http://schemas.microsoft.com/office/2007/relationships/hdphoto" Target="../media/hdphoto8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90489-8420-49A4-BBC0-F658DDFD48CF}" type="doc">
      <dgm:prSet loTypeId="urn:microsoft.com/office/officeart/2005/8/layout/lProcess3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7E6BF63-59F1-43C6-891B-261D1A029BDA}">
      <dgm:prSet/>
      <dgm:spPr>
        <a:solidFill>
          <a:srgbClr val="30FE52"/>
        </a:solidFill>
      </dgm:spPr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Использование ИКТ выводит усвоения полученных знаний дошкольниками на более высокий уровень.</a:t>
          </a:r>
          <a:endParaRPr lang="ru-RU" dirty="0">
            <a:solidFill>
              <a:srgbClr val="FF0000"/>
            </a:solidFill>
          </a:endParaRPr>
        </a:p>
      </dgm:t>
    </dgm:pt>
    <dgm:pt modelId="{0C5C0A38-EE72-4790-B4D7-7D02BED8A8F5}" type="parTrans" cxnId="{29394C0C-41BF-46BB-B784-A79B2CD7F9F3}">
      <dgm:prSet/>
      <dgm:spPr/>
      <dgm:t>
        <a:bodyPr/>
        <a:lstStyle/>
        <a:p>
          <a:endParaRPr lang="ru-RU"/>
        </a:p>
      </dgm:t>
    </dgm:pt>
    <dgm:pt modelId="{D44A89D8-68C4-476C-804D-690F8670BB7E}" type="sibTrans" cxnId="{29394C0C-41BF-46BB-B784-A79B2CD7F9F3}">
      <dgm:prSet/>
      <dgm:spPr/>
      <dgm:t>
        <a:bodyPr/>
        <a:lstStyle/>
        <a:p>
          <a:endParaRPr lang="ru-RU"/>
        </a:p>
      </dgm:t>
    </dgm:pt>
    <dgm:pt modelId="{BD20ADFE-9EFF-477B-9A52-71F809A55DB0}">
      <dgm:prSet/>
      <dgm:spPr>
        <a:solidFill>
          <a:srgbClr val="30FE52"/>
        </a:solidFill>
      </dgm:spPr>
      <dgm:t>
        <a:bodyPr/>
        <a:lstStyle/>
        <a:p>
          <a:pPr rtl="0"/>
          <a:endParaRPr lang="ru-RU" b="1" dirty="0"/>
        </a:p>
      </dgm:t>
    </dgm:pt>
    <dgm:pt modelId="{223DEA0B-61CE-4129-9E2D-FDDBDC9CD226}" type="parTrans" cxnId="{727D3F90-6382-44FC-BF67-8C63A4EB844C}">
      <dgm:prSet/>
      <dgm:spPr/>
      <dgm:t>
        <a:bodyPr/>
        <a:lstStyle/>
        <a:p>
          <a:endParaRPr lang="ru-RU"/>
        </a:p>
      </dgm:t>
    </dgm:pt>
    <dgm:pt modelId="{E0ABECDB-84D1-4E18-973E-CDA06C453E58}" type="sibTrans" cxnId="{727D3F90-6382-44FC-BF67-8C63A4EB844C}">
      <dgm:prSet/>
      <dgm:spPr/>
      <dgm:t>
        <a:bodyPr/>
        <a:lstStyle/>
        <a:p>
          <a:endParaRPr lang="ru-RU"/>
        </a:p>
      </dgm:t>
    </dgm:pt>
    <dgm:pt modelId="{B89FAABC-4C5A-4B40-9785-C93C1403112B}" type="pres">
      <dgm:prSet presAssocID="{C4790489-8420-49A4-BBC0-F658DDFD48C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C19FA0-1690-4CE9-9CBB-9E41F7AD511F}" type="pres">
      <dgm:prSet presAssocID="{17E6BF63-59F1-43C6-891B-261D1A029BDA}" presName="horFlow" presStyleCnt="0"/>
      <dgm:spPr/>
    </dgm:pt>
    <dgm:pt modelId="{60FF515F-EC93-489E-98A3-8354C780210A}" type="pres">
      <dgm:prSet presAssocID="{17E6BF63-59F1-43C6-891B-261D1A029BDA}" presName="bigChev" presStyleLbl="node1" presStyleIdx="0" presStyleCnt="2" custScaleX="137858"/>
      <dgm:spPr/>
      <dgm:t>
        <a:bodyPr/>
        <a:lstStyle/>
        <a:p>
          <a:endParaRPr lang="ru-RU"/>
        </a:p>
      </dgm:t>
    </dgm:pt>
    <dgm:pt modelId="{34D20FCA-7F84-4E02-B3C2-CC27D72AD4A3}" type="pres">
      <dgm:prSet presAssocID="{17E6BF63-59F1-43C6-891B-261D1A029BDA}" presName="vSp" presStyleCnt="0"/>
      <dgm:spPr/>
    </dgm:pt>
    <dgm:pt modelId="{1C726AD4-8B79-49A8-823F-11B5DE39DF65}" type="pres">
      <dgm:prSet presAssocID="{BD20ADFE-9EFF-477B-9A52-71F809A55DB0}" presName="horFlow" presStyleCnt="0"/>
      <dgm:spPr/>
    </dgm:pt>
    <dgm:pt modelId="{00ED974C-AC4E-42F7-A3D6-271423380D3F}" type="pres">
      <dgm:prSet presAssocID="{BD20ADFE-9EFF-477B-9A52-71F809A55DB0}" presName="bigChev" presStyleLbl="node1" presStyleIdx="1" presStyleCnt="2" custScaleX="141828"/>
      <dgm:spPr/>
      <dgm:t>
        <a:bodyPr/>
        <a:lstStyle/>
        <a:p>
          <a:endParaRPr lang="ru-RU"/>
        </a:p>
      </dgm:t>
    </dgm:pt>
  </dgm:ptLst>
  <dgm:cxnLst>
    <dgm:cxn modelId="{2986BC47-EE47-48CC-9E33-6F1D14630CC1}" type="presOf" srcId="{BD20ADFE-9EFF-477B-9A52-71F809A55DB0}" destId="{00ED974C-AC4E-42F7-A3D6-271423380D3F}" srcOrd="0" destOrd="0" presId="urn:microsoft.com/office/officeart/2005/8/layout/lProcess3"/>
    <dgm:cxn modelId="{727D3F90-6382-44FC-BF67-8C63A4EB844C}" srcId="{C4790489-8420-49A4-BBC0-F658DDFD48CF}" destId="{BD20ADFE-9EFF-477B-9A52-71F809A55DB0}" srcOrd="1" destOrd="0" parTransId="{223DEA0B-61CE-4129-9E2D-FDDBDC9CD226}" sibTransId="{E0ABECDB-84D1-4E18-973E-CDA06C453E58}"/>
    <dgm:cxn modelId="{383A4CFB-DD73-4115-AFB2-C10F4A389604}" type="presOf" srcId="{C4790489-8420-49A4-BBC0-F658DDFD48CF}" destId="{B89FAABC-4C5A-4B40-9785-C93C1403112B}" srcOrd="0" destOrd="0" presId="urn:microsoft.com/office/officeart/2005/8/layout/lProcess3"/>
    <dgm:cxn modelId="{0E246768-BAD9-4CFA-84E8-51A46D336C4F}" type="presOf" srcId="{17E6BF63-59F1-43C6-891B-261D1A029BDA}" destId="{60FF515F-EC93-489E-98A3-8354C780210A}" srcOrd="0" destOrd="0" presId="urn:microsoft.com/office/officeart/2005/8/layout/lProcess3"/>
    <dgm:cxn modelId="{29394C0C-41BF-46BB-B784-A79B2CD7F9F3}" srcId="{C4790489-8420-49A4-BBC0-F658DDFD48CF}" destId="{17E6BF63-59F1-43C6-891B-261D1A029BDA}" srcOrd="0" destOrd="0" parTransId="{0C5C0A38-EE72-4790-B4D7-7D02BED8A8F5}" sibTransId="{D44A89D8-68C4-476C-804D-690F8670BB7E}"/>
    <dgm:cxn modelId="{A63C56C4-D9A0-4D2D-A861-044299110B16}" type="presParOf" srcId="{B89FAABC-4C5A-4B40-9785-C93C1403112B}" destId="{44C19FA0-1690-4CE9-9CBB-9E41F7AD511F}" srcOrd="0" destOrd="0" presId="urn:microsoft.com/office/officeart/2005/8/layout/lProcess3"/>
    <dgm:cxn modelId="{FA3269D2-235F-4D7E-9FC5-586FA824EB16}" type="presParOf" srcId="{44C19FA0-1690-4CE9-9CBB-9E41F7AD511F}" destId="{60FF515F-EC93-489E-98A3-8354C780210A}" srcOrd="0" destOrd="0" presId="urn:microsoft.com/office/officeart/2005/8/layout/lProcess3"/>
    <dgm:cxn modelId="{453DA58C-531E-46A7-90D0-F3148646C5F5}" type="presParOf" srcId="{B89FAABC-4C5A-4B40-9785-C93C1403112B}" destId="{34D20FCA-7F84-4E02-B3C2-CC27D72AD4A3}" srcOrd="1" destOrd="0" presId="urn:microsoft.com/office/officeart/2005/8/layout/lProcess3"/>
    <dgm:cxn modelId="{BB22B78B-ED49-4470-941E-3EF68F3D8AA6}" type="presParOf" srcId="{B89FAABC-4C5A-4B40-9785-C93C1403112B}" destId="{1C726AD4-8B79-49A8-823F-11B5DE39DF65}" srcOrd="2" destOrd="0" presId="urn:microsoft.com/office/officeart/2005/8/layout/lProcess3"/>
    <dgm:cxn modelId="{74785F92-7D51-4877-BCAE-922FA24BED83}" type="presParOf" srcId="{1C726AD4-8B79-49A8-823F-11B5DE39DF65}" destId="{00ED974C-AC4E-42F7-A3D6-271423380D3F}" srcOrd="0" destOrd="0" presId="urn:microsoft.com/office/officeart/2005/8/layout/lProcess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697DF9-4788-4FD2-9470-261CE541BBE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DBF516-FCC5-4EBA-A682-DB3466D75535}">
      <dgm:prSet custT="1"/>
      <dgm:spPr>
        <a:solidFill>
          <a:srgbClr val="30FE52"/>
        </a:solidFill>
      </dgm:spPr>
      <dgm:t>
        <a:bodyPr/>
        <a:lstStyle/>
        <a:p>
          <a:pPr algn="l" rtl="0"/>
          <a:r>
            <a: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Направление по использованию ИКТ только начинает внедряться в дошкольное образование</a:t>
          </a:r>
          <a:endParaRPr lang="ru-RU" sz="36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017363-69AA-4D72-9403-D85D4BE6166D}" type="parTrans" cxnId="{84D10CFC-7F88-445A-8BA2-44B357336FEC}">
      <dgm:prSet/>
      <dgm:spPr/>
      <dgm:t>
        <a:bodyPr/>
        <a:lstStyle/>
        <a:p>
          <a:endParaRPr lang="ru-RU"/>
        </a:p>
      </dgm:t>
    </dgm:pt>
    <dgm:pt modelId="{C916474A-365E-40E5-8E48-68DE4E6711F5}" type="sibTrans" cxnId="{84D10CFC-7F88-445A-8BA2-44B357336FEC}">
      <dgm:prSet/>
      <dgm:spPr/>
      <dgm:t>
        <a:bodyPr/>
        <a:lstStyle/>
        <a:p>
          <a:endParaRPr lang="ru-RU"/>
        </a:p>
      </dgm:t>
    </dgm:pt>
    <dgm:pt modelId="{AFF4AF61-0908-4438-9D3F-3D1AAE307BFD}" type="pres">
      <dgm:prSet presAssocID="{52697DF9-4788-4FD2-9470-261CE541BBE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9F17AD8-3D31-40C0-8BEA-7C6953FADC0D}" type="pres">
      <dgm:prSet presAssocID="{4ADBF516-FCC5-4EBA-A682-DB3466D75535}" presName="horFlow" presStyleCnt="0"/>
      <dgm:spPr/>
    </dgm:pt>
    <dgm:pt modelId="{A8BBEF15-B3B7-4FEE-BDAD-C0D5D0D812BE}" type="pres">
      <dgm:prSet presAssocID="{4ADBF516-FCC5-4EBA-A682-DB3466D75535}" presName="bigChev" presStyleLbl="node1" presStyleIdx="0" presStyleCnt="1" custScaleY="66900"/>
      <dgm:spPr/>
      <dgm:t>
        <a:bodyPr/>
        <a:lstStyle/>
        <a:p>
          <a:endParaRPr lang="ru-RU"/>
        </a:p>
      </dgm:t>
    </dgm:pt>
  </dgm:ptLst>
  <dgm:cxnLst>
    <dgm:cxn modelId="{8A25F694-73B6-4D68-A10C-979A53A0CBB4}" type="presOf" srcId="{4ADBF516-FCC5-4EBA-A682-DB3466D75535}" destId="{A8BBEF15-B3B7-4FEE-BDAD-C0D5D0D812BE}" srcOrd="0" destOrd="0" presId="urn:microsoft.com/office/officeart/2005/8/layout/lProcess3"/>
    <dgm:cxn modelId="{84D10CFC-7F88-445A-8BA2-44B357336FEC}" srcId="{52697DF9-4788-4FD2-9470-261CE541BBE1}" destId="{4ADBF516-FCC5-4EBA-A682-DB3466D75535}" srcOrd="0" destOrd="0" parTransId="{C5017363-69AA-4D72-9403-D85D4BE6166D}" sibTransId="{C916474A-365E-40E5-8E48-68DE4E6711F5}"/>
    <dgm:cxn modelId="{00B32AB4-BF82-4DA1-83B2-64777F7F3DD9}" type="presOf" srcId="{52697DF9-4788-4FD2-9470-261CE541BBE1}" destId="{AFF4AF61-0908-4438-9D3F-3D1AAE307BFD}" srcOrd="0" destOrd="0" presId="urn:microsoft.com/office/officeart/2005/8/layout/lProcess3"/>
    <dgm:cxn modelId="{3D20E3FE-3997-4205-B3B3-D0B922462A88}" type="presParOf" srcId="{AFF4AF61-0908-4438-9D3F-3D1AAE307BFD}" destId="{19F17AD8-3D31-40C0-8BEA-7C6953FADC0D}" srcOrd="0" destOrd="0" presId="urn:microsoft.com/office/officeart/2005/8/layout/lProcess3"/>
    <dgm:cxn modelId="{05A1A520-BDB7-488D-AD73-F9932CE89734}" type="presParOf" srcId="{19F17AD8-3D31-40C0-8BEA-7C6953FADC0D}" destId="{A8BBEF15-B3B7-4FEE-BDAD-C0D5D0D812BE}" srcOrd="0" destOrd="0" presId="urn:microsoft.com/office/officeart/2005/8/layout/lProcess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6328-B887-4878-B052-C019456CDB17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EF8C1F-02AA-4300-AB46-CEC596F5D6DD}">
      <dgm:prSet/>
      <dgm:spPr>
        <a:solidFill>
          <a:srgbClr val="30FE52"/>
        </a:solidFill>
      </dgm:spPr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</a:rPr>
            <a:t>Новизна</a:t>
          </a:r>
          <a:endParaRPr lang="ru-RU" b="1" dirty="0">
            <a:solidFill>
              <a:srgbClr val="FF0000"/>
            </a:solidFill>
          </a:endParaRPr>
        </a:p>
      </dgm:t>
    </dgm:pt>
    <dgm:pt modelId="{894096E2-D56E-4AA1-B9AF-4C72FE5D3796}" type="parTrans" cxnId="{B8754E21-BF26-4A74-91AE-1261C714A449}">
      <dgm:prSet/>
      <dgm:spPr/>
      <dgm:t>
        <a:bodyPr/>
        <a:lstStyle/>
        <a:p>
          <a:endParaRPr lang="ru-RU"/>
        </a:p>
      </dgm:t>
    </dgm:pt>
    <dgm:pt modelId="{1E2C5085-0901-45F6-A2CB-BE6D96C2080A}" type="sibTrans" cxnId="{B8754E21-BF26-4A74-91AE-1261C714A449}">
      <dgm:prSet/>
      <dgm:spPr/>
      <dgm:t>
        <a:bodyPr/>
        <a:lstStyle/>
        <a:p>
          <a:endParaRPr lang="ru-RU"/>
        </a:p>
      </dgm:t>
    </dgm:pt>
    <dgm:pt modelId="{4FCEFA04-8010-4972-93F3-1BD1A0D471A2}" type="pres">
      <dgm:prSet presAssocID="{46996328-B887-4878-B052-C019456CDB1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0C20F1-AEB7-4EA6-81AD-1EBDC43B1787}" type="pres">
      <dgm:prSet presAssocID="{28EF8C1F-02AA-4300-AB46-CEC596F5D6DD}" presName="horFlow" presStyleCnt="0"/>
      <dgm:spPr/>
    </dgm:pt>
    <dgm:pt modelId="{D4A52480-481B-47B3-B463-FB941CF2CAC8}" type="pres">
      <dgm:prSet presAssocID="{28EF8C1F-02AA-4300-AB46-CEC596F5D6DD}" presName="bigChev" presStyleLbl="node1" presStyleIdx="0" presStyleCnt="1" custScaleX="220036"/>
      <dgm:spPr/>
      <dgm:t>
        <a:bodyPr/>
        <a:lstStyle/>
        <a:p>
          <a:endParaRPr lang="ru-RU"/>
        </a:p>
      </dgm:t>
    </dgm:pt>
  </dgm:ptLst>
  <dgm:cxnLst>
    <dgm:cxn modelId="{B8754E21-BF26-4A74-91AE-1261C714A449}" srcId="{46996328-B887-4878-B052-C019456CDB17}" destId="{28EF8C1F-02AA-4300-AB46-CEC596F5D6DD}" srcOrd="0" destOrd="0" parTransId="{894096E2-D56E-4AA1-B9AF-4C72FE5D3796}" sibTransId="{1E2C5085-0901-45F6-A2CB-BE6D96C2080A}"/>
    <dgm:cxn modelId="{3A199824-EC89-42B2-A93B-B025B527E84B}" type="presOf" srcId="{46996328-B887-4878-B052-C019456CDB17}" destId="{4FCEFA04-8010-4972-93F3-1BD1A0D471A2}" srcOrd="0" destOrd="0" presId="urn:microsoft.com/office/officeart/2005/8/layout/lProcess3"/>
    <dgm:cxn modelId="{0CBE0FC5-3F81-481D-B857-55A23BE81FD5}" type="presOf" srcId="{28EF8C1F-02AA-4300-AB46-CEC596F5D6DD}" destId="{D4A52480-481B-47B3-B463-FB941CF2CAC8}" srcOrd="0" destOrd="0" presId="urn:microsoft.com/office/officeart/2005/8/layout/lProcess3"/>
    <dgm:cxn modelId="{D12E0A73-4750-414A-B15E-CF29CFA6CA40}" type="presParOf" srcId="{4FCEFA04-8010-4972-93F3-1BD1A0D471A2}" destId="{CB0C20F1-AEB7-4EA6-81AD-1EBDC43B1787}" srcOrd="0" destOrd="0" presId="urn:microsoft.com/office/officeart/2005/8/layout/lProcess3"/>
    <dgm:cxn modelId="{E0362735-2601-4FF5-B1EA-1B823C591641}" type="presParOf" srcId="{CB0C20F1-AEB7-4EA6-81AD-1EBDC43B1787}" destId="{D4A52480-481B-47B3-B463-FB941CF2CAC8}" srcOrd="0" destOrd="0" presId="urn:microsoft.com/office/officeart/2005/8/layout/lProcess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6B19DB-AD67-48B5-AB70-D83AED15C42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3A61A8E-041B-451E-8E2D-C24DAC9A7C6C}">
      <dgm:prSet phldrT="[Текст]" custT="1"/>
      <dgm:spPr>
        <a:solidFill>
          <a:srgbClr val="30FE52"/>
        </a:solidFill>
        <a:ln w="38100">
          <a:solidFill>
            <a:srgbClr val="00B0F0"/>
          </a:solidFill>
        </a:ln>
      </dgm:spPr>
      <dgm:t>
        <a:bodyPr/>
        <a:lstStyle/>
        <a:p>
          <a:r>
            <a:rPr lang="ru-RU" sz="2800" b="1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Единое информационное пространство</a:t>
          </a:r>
          <a:endParaRPr lang="ru-RU" sz="2800" b="1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FF9E0A-69EA-4334-9616-E5D891C5ECD6}" type="parTrans" cxnId="{B7FAD616-A217-425F-8A4F-CF178DA0DB66}">
      <dgm:prSet/>
      <dgm:spPr/>
      <dgm:t>
        <a:bodyPr/>
        <a:lstStyle/>
        <a:p>
          <a:endParaRPr lang="ru-RU"/>
        </a:p>
      </dgm:t>
    </dgm:pt>
    <dgm:pt modelId="{BE368DE4-5978-4275-B261-525508FA207E}" type="sibTrans" cxnId="{B7FAD616-A217-425F-8A4F-CF178DA0DB66}">
      <dgm:prSet/>
      <dgm:spPr/>
      <dgm:t>
        <a:bodyPr/>
        <a:lstStyle/>
        <a:p>
          <a:endParaRPr lang="ru-RU"/>
        </a:p>
      </dgm:t>
    </dgm:pt>
    <dgm:pt modelId="{4965A263-9D76-45BA-8B4D-0276B792B432}">
      <dgm:prSet phldrT="[Текст]" custT="1"/>
      <dgm:spPr>
        <a:solidFill>
          <a:srgbClr val="30FE52"/>
        </a:solidFill>
        <a:ln w="38100">
          <a:solidFill>
            <a:srgbClr val="00B0F0"/>
          </a:solidFill>
        </a:ln>
      </dgm:spPr>
      <dgm:t>
        <a:bodyPr/>
        <a:lstStyle/>
        <a:p>
          <a:r>
            <a:rPr lang="ru-RU" sz="3600" b="1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Педагоги </a:t>
          </a:r>
          <a:endParaRPr lang="ru-RU" sz="3600" b="1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5E0D64-9329-43E3-B949-430E506CE028}" type="parTrans" cxnId="{BD456A07-47A7-40E5-AF37-ED0936BF4BD5}">
      <dgm:prSet/>
      <dgm:spPr/>
      <dgm:t>
        <a:bodyPr/>
        <a:lstStyle/>
        <a:p>
          <a:endParaRPr lang="ru-RU"/>
        </a:p>
      </dgm:t>
    </dgm:pt>
    <dgm:pt modelId="{67295D40-7988-4C9D-8377-FA38F662FB07}" type="sibTrans" cxnId="{BD456A07-47A7-40E5-AF37-ED0936BF4BD5}">
      <dgm:prSet/>
      <dgm:spPr/>
      <dgm:t>
        <a:bodyPr/>
        <a:lstStyle/>
        <a:p>
          <a:endParaRPr lang="ru-RU"/>
        </a:p>
      </dgm:t>
    </dgm:pt>
    <dgm:pt modelId="{EC38771B-BE56-4BF2-B8D4-67053D9A286C}">
      <dgm:prSet phldrT="[Текст]" custT="1"/>
      <dgm:spPr>
        <a:solidFill>
          <a:srgbClr val="30FE52"/>
        </a:solidFill>
        <a:ln w="38100">
          <a:solidFill>
            <a:srgbClr val="00B0F0"/>
          </a:solidFill>
        </a:ln>
      </dgm:spPr>
      <dgm:t>
        <a:bodyPr/>
        <a:lstStyle/>
        <a:p>
          <a:r>
            <a:rPr lang="ru-RU" sz="3600" b="1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Воспитанники</a:t>
          </a:r>
          <a:r>
            <a:rPr lang="ru-RU" sz="3600" b="1" dirty="0" smtClean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3600" b="1" dirty="0">
            <a:ln>
              <a:solidFill>
                <a:srgbClr val="0070C0"/>
              </a:solidFill>
            </a:ln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9ACBD0-C0F5-4677-8C1E-06F7C78A2F43}" type="parTrans" cxnId="{ABDFB702-3DC0-409F-8480-893DD0D6D6A7}">
      <dgm:prSet/>
      <dgm:spPr/>
      <dgm:t>
        <a:bodyPr/>
        <a:lstStyle/>
        <a:p>
          <a:endParaRPr lang="ru-RU"/>
        </a:p>
      </dgm:t>
    </dgm:pt>
    <dgm:pt modelId="{B8828A62-DD89-4AB8-8249-50DE0FD819EB}" type="sibTrans" cxnId="{ABDFB702-3DC0-409F-8480-893DD0D6D6A7}">
      <dgm:prSet/>
      <dgm:spPr/>
      <dgm:t>
        <a:bodyPr/>
        <a:lstStyle/>
        <a:p>
          <a:endParaRPr lang="ru-RU"/>
        </a:p>
      </dgm:t>
    </dgm:pt>
    <dgm:pt modelId="{348D5398-B3CC-4DD5-8637-551B4174EAEF}">
      <dgm:prSet phldrT="[Текст]" custT="1"/>
      <dgm:spPr>
        <a:solidFill>
          <a:srgbClr val="30FE52"/>
        </a:solidFill>
        <a:ln w="38100">
          <a:solidFill>
            <a:srgbClr val="00B0F0"/>
          </a:solidFill>
        </a:ln>
      </dgm:spPr>
      <dgm:t>
        <a:bodyPr/>
        <a:lstStyle/>
        <a:p>
          <a:pPr algn="ctr"/>
          <a:r>
            <a:rPr lang="ru-RU" sz="3600" b="1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Родители</a:t>
          </a:r>
          <a:r>
            <a:rPr lang="ru-RU" sz="3600" dirty="0" smtClean="0">
              <a:ln>
                <a:noFill/>
              </a:ln>
              <a:solidFill>
                <a:srgbClr val="FF0000"/>
              </a:solidFill>
            </a:rPr>
            <a:t> </a:t>
          </a:r>
          <a:endParaRPr lang="ru-RU" sz="3600" dirty="0">
            <a:ln>
              <a:noFill/>
            </a:ln>
            <a:solidFill>
              <a:srgbClr val="FF0000"/>
            </a:solidFill>
          </a:endParaRPr>
        </a:p>
      </dgm:t>
    </dgm:pt>
    <dgm:pt modelId="{D62F4B77-4CAC-449D-A48E-E3ECF1F7FE41}" type="parTrans" cxnId="{C859F4A9-FFCF-455D-B7DE-2FA77DC8C651}">
      <dgm:prSet/>
      <dgm:spPr/>
      <dgm:t>
        <a:bodyPr/>
        <a:lstStyle/>
        <a:p>
          <a:endParaRPr lang="ru-RU"/>
        </a:p>
      </dgm:t>
    </dgm:pt>
    <dgm:pt modelId="{5732C355-22B1-4294-AB29-37C9DF3F5FDC}" type="sibTrans" cxnId="{C859F4A9-FFCF-455D-B7DE-2FA77DC8C651}">
      <dgm:prSet/>
      <dgm:spPr/>
      <dgm:t>
        <a:bodyPr/>
        <a:lstStyle/>
        <a:p>
          <a:endParaRPr lang="ru-RU"/>
        </a:p>
      </dgm:t>
    </dgm:pt>
    <dgm:pt modelId="{339B8C3A-5E7B-4B6D-BD31-DBC37C88D09B}" type="pres">
      <dgm:prSet presAssocID="{706B19DB-AD67-48B5-AB70-D83AED15C42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ABE5C3-4B44-4993-9104-BD62AEC05A8A}" type="pres">
      <dgm:prSet presAssocID="{F3A61A8E-041B-451E-8E2D-C24DAC9A7C6C}" presName="root1" presStyleCnt="0"/>
      <dgm:spPr/>
    </dgm:pt>
    <dgm:pt modelId="{485F1F49-3F12-4CDD-A535-8AED17414706}" type="pres">
      <dgm:prSet presAssocID="{F3A61A8E-041B-451E-8E2D-C24DAC9A7C6C}" presName="LevelOneTextNode" presStyleLbl="node0" presStyleIdx="0" presStyleCnt="1" custFlipVert="0" custScaleX="202065" custScaleY="137584" custLinFactX="-100000" custLinFactNeighborX="-108893" custLinFactNeighborY="5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DDE3E0-E5D8-4875-8061-EC2E3421E8CB}" type="pres">
      <dgm:prSet presAssocID="{F3A61A8E-041B-451E-8E2D-C24DAC9A7C6C}" presName="level2hierChild" presStyleCnt="0"/>
      <dgm:spPr/>
    </dgm:pt>
    <dgm:pt modelId="{3EE6C81E-A817-4858-A0D7-660483FA9957}" type="pres">
      <dgm:prSet presAssocID="{8C5E0D64-9329-43E3-B949-430E506CE02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ACDB30F7-92F8-4D3F-9B69-F9E2D8734179}" type="pres">
      <dgm:prSet presAssocID="{8C5E0D64-9329-43E3-B949-430E506CE02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296077F-275D-4A41-9EAA-9A1258F97F5F}" type="pres">
      <dgm:prSet presAssocID="{4965A263-9D76-45BA-8B4D-0276B792B432}" presName="root2" presStyleCnt="0"/>
      <dgm:spPr/>
    </dgm:pt>
    <dgm:pt modelId="{5A8AEA75-12D3-4E46-AC4A-59B0E8F8F6F1}" type="pres">
      <dgm:prSet presAssocID="{4965A263-9D76-45BA-8B4D-0276B792B432}" presName="LevelTwoTextNode" presStyleLbl="node2" presStyleIdx="0" presStyleCnt="3" custAng="10800000" custFlipVert="1" custScaleX="135586" custScaleY="93626" custLinFactY="-100000" custLinFactNeighborX="-68214" custLinFactNeighborY="-1000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C82514-DA3A-40F5-98D6-C296F5DC12EE}" type="pres">
      <dgm:prSet presAssocID="{4965A263-9D76-45BA-8B4D-0276B792B432}" presName="level3hierChild" presStyleCnt="0"/>
      <dgm:spPr/>
    </dgm:pt>
    <dgm:pt modelId="{2C8DBB4A-6188-4477-AD4E-66CEE89ED75B}" type="pres">
      <dgm:prSet presAssocID="{979ACBD0-C0F5-4677-8C1E-06F7C78A2F43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485D8602-AD65-4E66-9DF6-8EEB6EFBEF21}" type="pres">
      <dgm:prSet presAssocID="{979ACBD0-C0F5-4677-8C1E-06F7C78A2F4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94F8645-FF99-4C63-A03D-C336ED1611BD}" type="pres">
      <dgm:prSet presAssocID="{EC38771B-BE56-4BF2-B8D4-67053D9A286C}" presName="root2" presStyleCnt="0"/>
      <dgm:spPr/>
    </dgm:pt>
    <dgm:pt modelId="{8CB319ED-F0C7-46C6-A80E-2A17663346E4}" type="pres">
      <dgm:prSet presAssocID="{EC38771B-BE56-4BF2-B8D4-67053D9A286C}" presName="LevelTwoTextNode" presStyleLbl="node2" presStyleIdx="1" presStyleCnt="3" custFlipHor="1" custScaleX="135586" custScaleY="89370" custLinFactNeighborX="-65359" custLinFactNeighborY="18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003F8E-269D-43CB-91F7-61E5404C6A5F}" type="pres">
      <dgm:prSet presAssocID="{EC38771B-BE56-4BF2-B8D4-67053D9A286C}" presName="level3hierChild" presStyleCnt="0"/>
      <dgm:spPr/>
    </dgm:pt>
    <dgm:pt modelId="{3E03AEFA-900A-4E30-8559-5D58421FCC14}" type="pres">
      <dgm:prSet presAssocID="{D62F4B77-4CAC-449D-A48E-E3ECF1F7FE41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124B384B-E3B1-4FCE-ADFC-1D0850939D01}" type="pres">
      <dgm:prSet presAssocID="{D62F4B77-4CAC-449D-A48E-E3ECF1F7FE41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FA8A6DD-6808-4253-A5BD-85F44FFACEE4}" type="pres">
      <dgm:prSet presAssocID="{348D5398-B3CC-4DD5-8637-551B4174EAEF}" presName="root2" presStyleCnt="0"/>
      <dgm:spPr/>
    </dgm:pt>
    <dgm:pt modelId="{E21FED63-CB97-42DA-8788-E344FB3A3ABA}" type="pres">
      <dgm:prSet presAssocID="{348D5398-B3CC-4DD5-8637-551B4174EAEF}" presName="LevelTwoTextNode" presStyleLbl="node2" presStyleIdx="2" presStyleCnt="3" custFlipHor="1" custScaleX="135586" custScaleY="92040" custLinFactY="94333" custLinFactNeighborX="-68214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D3EDC3-67FF-4AF7-B164-A461818823D8}" type="pres">
      <dgm:prSet presAssocID="{348D5398-B3CC-4DD5-8637-551B4174EAEF}" presName="level3hierChild" presStyleCnt="0"/>
      <dgm:spPr/>
    </dgm:pt>
  </dgm:ptLst>
  <dgm:cxnLst>
    <dgm:cxn modelId="{72267BEF-C273-4418-A104-1CD75763FACB}" type="presOf" srcId="{348D5398-B3CC-4DD5-8637-551B4174EAEF}" destId="{E21FED63-CB97-42DA-8788-E344FB3A3ABA}" srcOrd="0" destOrd="0" presId="urn:microsoft.com/office/officeart/2008/layout/HorizontalMultiLevelHierarchy"/>
    <dgm:cxn modelId="{BD456A07-47A7-40E5-AF37-ED0936BF4BD5}" srcId="{F3A61A8E-041B-451E-8E2D-C24DAC9A7C6C}" destId="{4965A263-9D76-45BA-8B4D-0276B792B432}" srcOrd="0" destOrd="0" parTransId="{8C5E0D64-9329-43E3-B949-430E506CE028}" sibTransId="{67295D40-7988-4C9D-8377-FA38F662FB07}"/>
    <dgm:cxn modelId="{DC84E7A8-EBB6-46D4-9C3B-8FA875A26937}" type="presOf" srcId="{F3A61A8E-041B-451E-8E2D-C24DAC9A7C6C}" destId="{485F1F49-3F12-4CDD-A535-8AED17414706}" srcOrd="0" destOrd="0" presId="urn:microsoft.com/office/officeart/2008/layout/HorizontalMultiLevelHierarchy"/>
    <dgm:cxn modelId="{EB9FAD19-AECA-4011-B514-AF36C4EE47B9}" type="presOf" srcId="{979ACBD0-C0F5-4677-8C1E-06F7C78A2F43}" destId="{485D8602-AD65-4E66-9DF6-8EEB6EFBEF21}" srcOrd="1" destOrd="0" presId="urn:microsoft.com/office/officeart/2008/layout/HorizontalMultiLevelHierarchy"/>
    <dgm:cxn modelId="{ABDFB702-3DC0-409F-8480-893DD0D6D6A7}" srcId="{F3A61A8E-041B-451E-8E2D-C24DAC9A7C6C}" destId="{EC38771B-BE56-4BF2-B8D4-67053D9A286C}" srcOrd="1" destOrd="0" parTransId="{979ACBD0-C0F5-4677-8C1E-06F7C78A2F43}" sibTransId="{B8828A62-DD89-4AB8-8249-50DE0FD819EB}"/>
    <dgm:cxn modelId="{CDC184B7-B3DF-4B10-B1A6-7AF27796815E}" type="presOf" srcId="{8C5E0D64-9329-43E3-B949-430E506CE028}" destId="{ACDB30F7-92F8-4D3F-9B69-F9E2D8734179}" srcOrd="1" destOrd="0" presId="urn:microsoft.com/office/officeart/2008/layout/HorizontalMultiLevelHierarchy"/>
    <dgm:cxn modelId="{63E8326F-3F2C-4962-B26A-8A46EC692F87}" type="presOf" srcId="{4965A263-9D76-45BA-8B4D-0276B792B432}" destId="{5A8AEA75-12D3-4E46-AC4A-59B0E8F8F6F1}" srcOrd="0" destOrd="0" presId="urn:microsoft.com/office/officeart/2008/layout/HorizontalMultiLevelHierarchy"/>
    <dgm:cxn modelId="{CC2C995B-97E8-4DA6-9B61-B56DCBABED4F}" type="presOf" srcId="{EC38771B-BE56-4BF2-B8D4-67053D9A286C}" destId="{8CB319ED-F0C7-46C6-A80E-2A17663346E4}" srcOrd="0" destOrd="0" presId="urn:microsoft.com/office/officeart/2008/layout/HorizontalMultiLevelHierarchy"/>
    <dgm:cxn modelId="{8B992AA5-90CE-4099-8EC5-702C22B4049A}" type="presOf" srcId="{D62F4B77-4CAC-449D-A48E-E3ECF1F7FE41}" destId="{3E03AEFA-900A-4E30-8559-5D58421FCC14}" srcOrd="0" destOrd="0" presId="urn:microsoft.com/office/officeart/2008/layout/HorizontalMultiLevelHierarchy"/>
    <dgm:cxn modelId="{C859F4A9-FFCF-455D-B7DE-2FA77DC8C651}" srcId="{F3A61A8E-041B-451E-8E2D-C24DAC9A7C6C}" destId="{348D5398-B3CC-4DD5-8637-551B4174EAEF}" srcOrd="2" destOrd="0" parTransId="{D62F4B77-4CAC-449D-A48E-E3ECF1F7FE41}" sibTransId="{5732C355-22B1-4294-AB29-37C9DF3F5FDC}"/>
    <dgm:cxn modelId="{5FB21B7F-0F9D-40E3-AAF7-A910C4F3AF8B}" type="presOf" srcId="{8C5E0D64-9329-43E3-B949-430E506CE028}" destId="{3EE6C81E-A817-4858-A0D7-660483FA9957}" srcOrd="0" destOrd="0" presId="urn:microsoft.com/office/officeart/2008/layout/HorizontalMultiLevelHierarchy"/>
    <dgm:cxn modelId="{BE888A62-8EFC-4CA3-AE2A-A6830156ACD0}" type="presOf" srcId="{D62F4B77-4CAC-449D-A48E-E3ECF1F7FE41}" destId="{124B384B-E3B1-4FCE-ADFC-1D0850939D01}" srcOrd="1" destOrd="0" presId="urn:microsoft.com/office/officeart/2008/layout/HorizontalMultiLevelHierarchy"/>
    <dgm:cxn modelId="{B7FAD616-A217-425F-8A4F-CF178DA0DB66}" srcId="{706B19DB-AD67-48B5-AB70-D83AED15C42A}" destId="{F3A61A8E-041B-451E-8E2D-C24DAC9A7C6C}" srcOrd="0" destOrd="0" parTransId="{91FF9E0A-69EA-4334-9616-E5D891C5ECD6}" sibTransId="{BE368DE4-5978-4275-B261-525508FA207E}"/>
    <dgm:cxn modelId="{BDC926C0-9CB0-497A-8814-498B83E6484A}" type="presOf" srcId="{706B19DB-AD67-48B5-AB70-D83AED15C42A}" destId="{339B8C3A-5E7B-4B6D-BD31-DBC37C88D09B}" srcOrd="0" destOrd="0" presId="urn:microsoft.com/office/officeart/2008/layout/HorizontalMultiLevelHierarchy"/>
    <dgm:cxn modelId="{EAAE2D5E-8A07-46A7-9AD0-6895D58C10D5}" type="presOf" srcId="{979ACBD0-C0F5-4677-8C1E-06F7C78A2F43}" destId="{2C8DBB4A-6188-4477-AD4E-66CEE89ED75B}" srcOrd="0" destOrd="0" presId="urn:microsoft.com/office/officeart/2008/layout/HorizontalMultiLevelHierarchy"/>
    <dgm:cxn modelId="{08ABE21A-E180-46EC-8591-A6F7ACFCC1EC}" type="presParOf" srcId="{339B8C3A-5E7B-4B6D-BD31-DBC37C88D09B}" destId="{0BABE5C3-4B44-4993-9104-BD62AEC05A8A}" srcOrd="0" destOrd="0" presId="urn:microsoft.com/office/officeart/2008/layout/HorizontalMultiLevelHierarchy"/>
    <dgm:cxn modelId="{6A0C9E46-8D6D-4856-9393-A0C575C0FCB9}" type="presParOf" srcId="{0BABE5C3-4B44-4993-9104-BD62AEC05A8A}" destId="{485F1F49-3F12-4CDD-A535-8AED17414706}" srcOrd="0" destOrd="0" presId="urn:microsoft.com/office/officeart/2008/layout/HorizontalMultiLevelHierarchy"/>
    <dgm:cxn modelId="{E68F8C10-FAF8-404A-A907-CDD8E60D7CCE}" type="presParOf" srcId="{0BABE5C3-4B44-4993-9104-BD62AEC05A8A}" destId="{DDDDE3E0-E5D8-4875-8061-EC2E3421E8CB}" srcOrd="1" destOrd="0" presId="urn:microsoft.com/office/officeart/2008/layout/HorizontalMultiLevelHierarchy"/>
    <dgm:cxn modelId="{29CBE7B8-85FE-4763-B517-D1B6B4F3567F}" type="presParOf" srcId="{DDDDE3E0-E5D8-4875-8061-EC2E3421E8CB}" destId="{3EE6C81E-A817-4858-A0D7-660483FA9957}" srcOrd="0" destOrd="0" presId="urn:microsoft.com/office/officeart/2008/layout/HorizontalMultiLevelHierarchy"/>
    <dgm:cxn modelId="{415777AD-7DF6-4C46-A002-C82417F910F9}" type="presParOf" srcId="{3EE6C81E-A817-4858-A0D7-660483FA9957}" destId="{ACDB30F7-92F8-4D3F-9B69-F9E2D8734179}" srcOrd="0" destOrd="0" presId="urn:microsoft.com/office/officeart/2008/layout/HorizontalMultiLevelHierarchy"/>
    <dgm:cxn modelId="{C94555F9-34A7-4FC5-9623-FBC78EBC5EC1}" type="presParOf" srcId="{DDDDE3E0-E5D8-4875-8061-EC2E3421E8CB}" destId="{F296077F-275D-4A41-9EAA-9A1258F97F5F}" srcOrd="1" destOrd="0" presId="urn:microsoft.com/office/officeart/2008/layout/HorizontalMultiLevelHierarchy"/>
    <dgm:cxn modelId="{DADD10EA-52B1-4AA6-A612-6BF487517D9A}" type="presParOf" srcId="{F296077F-275D-4A41-9EAA-9A1258F97F5F}" destId="{5A8AEA75-12D3-4E46-AC4A-59B0E8F8F6F1}" srcOrd="0" destOrd="0" presId="urn:microsoft.com/office/officeart/2008/layout/HorizontalMultiLevelHierarchy"/>
    <dgm:cxn modelId="{9543769F-F2AC-4D18-9114-3108DDAA9BE5}" type="presParOf" srcId="{F296077F-275D-4A41-9EAA-9A1258F97F5F}" destId="{F4C82514-DA3A-40F5-98D6-C296F5DC12EE}" srcOrd="1" destOrd="0" presId="urn:microsoft.com/office/officeart/2008/layout/HorizontalMultiLevelHierarchy"/>
    <dgm:cxn modelId="{2EA907FC-8BBC-41CD-9032-3D6BE8C073C1}" type="presParOf" srcId="{DDDDE3E0-E5D8-4875-8061-EC2E3421E8CB}" destId="{2C8DBB4A-6188-4477-AD4E-66CEE89ED75B}" srcOrd="2" destOrd="0" presId="urn:microsoft.com/office/officeart/2008/layout/HorizontalMultiLevelHierarchy"/>
    <dgm:cxn modelId="{4CA3780A-427A-4F8B-86BD-2ADC6DBFBD23}" type="presParOf" srcId="{2C8DBB4A-6188-4477-AD4E-66CEE89ED75B}" destId="{485D8602-AD65-4E66-9DF6-8EEB6EFBEF21}" srcOrd="0" destOrd="0" presId="urn:microsoft.com/office/officeart/2008/layout/HorizontalMultiLevelHierarchy"/>
    <dgm:cxn modelId="{F9F61D08-8BB0-474E-86AF-1ACD33DA171A}" type="presParOf" srcId="{DDDDE3E0-E5D8-4875-8061-EC2E3421E8CB}" destId="{794F8645-FF99-4C63-A03D-C336ED1611BD}" srcOrd="3" destOrd="0" presId="urn:microsoft.com/office/officeart/2008/layout/HorizontalMultiLevelHierarchy"/>
    <dgm:cxn modelId="{C62485E5-A8D0-43AF-B29B-E6A9C2BC5ED2}" type="presParOf" srcId="{794F8645-FF99-4C63-A03D-C336ED1611BD}" destId="{8CB319ED-F0C7-46C6-A80E-2A17663346E4}" srcOrd="0" destOrd="0" presId="urn:microsoft.com/office/officeart/2008/layout/HorizontalMultiLevelHierarchy"/>
    <dgm:cxn modelId="{67123EAF-FFEA-4089-96CF-D4FDA9232256}" type="presParOf" srcId="{794F8645-FF99-4C63-A03D-C336ED1611BD}" destId="{02003F8E-269D-43CB-91F7-61E5404C6A5F}" srcOrd="1" destOrd="0" presId="urn:microsoft.com/office/officeart/2008/layout/HorizontalMultiLevelHierarchy"/>
    <dgm:cxn modelId="{58F11364-E01E-4460-A0FB-27DF8264D3E2}" type="presParOf" srcId="{DDDDE3E0-E5D8-4875-8061-EC2E3421E8CB}" destId="{3E03AEFA-900A-4E30-8559-5D58421FCC14}" srcOrd="4" destOrd="0" presId="urn:microsoft.com/office/officeart/2008/layout/HorizontalMultiLevelHierarchy"/>
    <dgm:cxn modelId="{D39E707D-ABB6-4C89-93EA-6101C3865982}" type="presParOf" srcId="{3E03AEFA-900A-4E30-8559-5D58421FCC14}" destId="{124B384B-E3B1-4FCE-ADFC-1D0850939D01}" srcOrd="0" destOrd="0" presId="urn:microsoft.com/office/officeart/2008/layout/HorizontalMultiLevelHierarchy"/>
    <dgm:cxn modelId="{E76340A1-4D1B-4458-B321-00D3312149F5}" type="presParOf" srcId="{DDDDE3E0-E5D8-4875-8061-EC2E3421E8CB}" destId="{FFA8A6DD-6808-4253-A5BD-85F44FFACEE4}" srcOrd="5" destOrd="0" presId="urn:microsoft.com/office/officeart/2008/layout/HorizontalMultiLevelHierarchy"/>
    <dgm:cxn modelId="{A3106EB8-8D87-4EA2-B9AA-5C78D93516C8}" type="presParOf" srcId="{FFA8A6DD-6808-4253-A5BD-85F44FFACEE4}" destId="{E21FED63-CB97-42DA-8788-E344FB3A3ABA}" srcOrd="0" destOrd="0" presId="urn:microsoft.com/office/officeart/2008/layout/HorizontalMultiLevelHierarchy"/>
    <dgm:cxn modelId="{93FD1C54-0983-4FAC-B4A6-8840CB59A3CC}" type="presParOf" srcId="{FFA8A6DD-6808-4253-A5BD-85F44FFACEE4}" destId="{FCD3EDC3-67FF-4AF7-B164-A461818823D8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897BC9-DDA2-4E06-A4D4-CB3A1E3D4D90}" type="doc">
      <dgm:prSet loTypeId="urn:microsoft.com/office/officeart/2005/8/layout/hList7#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24B432-8BFF-4898-85DD-141F499D9ACF}">
      <dgm:prSet phldrT="[Текст]" custT="1"/>
      <dgm:spPr>
        <a:solidFill>
          <a:srgbClr val="30FE52"/>
        </a:solidFill>
        <a:ln w="38100">
          <a:solidFill>
            <a:srgbClr val="00B0F0"/>
          </a:solidFill>
        </a:ln>
      </dgm:spPr>
      <dgm:t>
        <a:bodyPr/>
        <a:lstStyle/>
        <a:p>
          <a:r>
            <a:rPr lang="ru-RU" sz="2400" b="1" dirty="0" err="1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Воспитательно</a:t>
          </a:r>
          <a:r>
            <a:rPr lang="ru-RU" sz="2400" b="1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            –                                                                       образовательная работа</a:t>
          </a:r>
          <a:endParaRPr lang="ru-RU" sz="2400" b="1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725AEA-5CBB-48CC-A538-1DC216C614B3}" type="parTrans" cxnId="{CEB13D21-274A-49EE-991B-8C22BFE06983}">
      <dgm:prSet/>
      <dgm:spPr/>
      <dgm:t>
        <a:bodyPr/>
        <a:lstStyle/>
        <a:p>
          <a:endParaRPr lang="ru-RU"/>
        </a:p>
      </dgm:t>
    </dgm:pt>
    <dgm:pt modelId="{0CC78AF2-EC12-43FA-A8F9-1E1B861913A9}" type="sibTrans" cxnId="{CEB13D21-274A-49EE-991B-8C22BFE06983}">
      <dgm:prSet/>
      <dgm:spPr/>
      <dgm:t>
        <a:bodyPr/>
        <a:lstStyle/>
        <a:p>
          <a:endParaRPr lang="ru-RU"/>
        </a:p>
      </dgm:t>
    </dgm:pt>
    <dgm:pt modelId="{B26A3A8E-2DE7-4216-A94C-90BD7108A918}">
      <dgm:prSet phldrT="[Текст]" custT="1"/>
      <dgm:spPr>
        <a:solidFill>
          <a:srgbClr val="30FE52"/>
        </a:solidFill>
        <a:ln w="38100">
          <a:solidFill>
            <a:srgbClr val="00B0F0"/>
          </a:solidFill>
        </a:ln>
      </dgm:spPr>
      <dgm:t>
        <a:bodyPr/>
        <a:lstStyle/>
        <a:p>
          <a:r>
            <a:rPr lang="ru-RU" sz="2400" b="1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Работа                                                                                      с                                                                        родителями</a:t>
          </a:r>
          <a:endParaRPr lang="ru-RU" sz="2400" b="1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6B7F03-B276-490E-999A-656502E69391}" type="parTrans" cxnId="{844DAF60-2DAB-4936-A7FE-305103E49B8F}">
      <dgm:prSet/>
      <dgm:spPr/>
      <dgm:t>
        <a:bodyPr/>
        <a:lstStyle/>
        <a:p>
          <a:endParaRPr lang="ru-RU"/>
        </a:p>
      </dgm:t>
    </dgm:pt>
    <dgm:pt modelId="{2E09C8A0-ED0E-44D2-BC3D-63AECED1F5C3}" type="sibTrans" cxnId="{844DAF60-2DAB-4936-A7FE-305103E49B8F}">
      <dgm:prSet/>
      <dgm:spPr/>
      <dgm:t>
        <a:bodyPr/>
        <a:lstStyle/>
        <a:p>
          <a:endParaRPr lang="ru-RU"/>
        </a:p>
      </dgm:t>
    </dgm:pt>
    <dgm:pt modelId="{A8304E5B-0BAB-4443-B875-8A24E4E23A52}">
      <dgm:prSet phldrT="[Текст]" custT="1"/>
      <dgm:spPr>
        <a:solidFill>
          <a:srgbClr val="30FE52"/>
        </a:solidFill>
        <a:ln w="38100">
          <a:solidFill>
            <a:srgbClr val="00B0F0"/>
          </a:solidFill>
        </a:ln>
      </dgm:spPr>
      <dgm:t>
        <a:bodyPr/>
        <a:lstStyle/>
        <a:p>
          <a:r>
            <a:rPr lang="ru-RU" sz="2400" b="1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Самообразование, методическая работа</a:t>
          </a:r>
          <a:endParaRPr lang="ru-RU" sz="2400" b="1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D3C75B-12AE-45A8-9038-9248138C3524}" type="parTrans" cxnId="{8A23AAE9-7343-4CAF-BF2F-0E2062176B40}">
      <dgm:prSet/>
      <dgm:spPr/>
      <dgm:t>
        <a:bodyPr/>
        <a:lstStyle/>
        <a:p>
          <a:endParaRPr lang="ru-RU"/>
        </a:p>
      </dgm:t>
    </dgm:pt>
    <dgm:pt modelId="{3E29962C-8420-43C3-95A9-BEF37D315F6D}" type="sibTrans" cxnId="{8A23AAE9-7343-4CAF-BF2F-0E2062176B40}">
      <dgm:prSet/>
      <dgm:spPr/>
      <dgm:t>
        <a:bodyPr/>
        <a:lstStyle/>
        <a:p>
          <a:endParaRPr lang="ru-RU"/>
        </a:p>
      </dgm:t>
    </dgm:pt>
    <dgm:pt modelId="{6C37DFC9-C13F-4463-8B31-12E575C2F513}" type="pres">
      <dgm:prSet presAssocID="{5F897BC9-DDA2-4E06-A4D4-CB3A1E3D4D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5C822A-9CBE-47E2-91D0-CC8297EB05B5}" type="pres">
      <dgm:prSet presAssocID="{5F897BC9-DDA2-4E06-A4D4-CB3A1E3D4D90}" presName="fgShape" presStyleLbl="fgShp" presStyleIdx="0" presStyleCnt="1" custLinFactNeighborX="-141" custLinFactNeighborY="-27160"/>
      <dgm:spPr>
        <a:solidFill>
          <a:srgbClr val="FF0000"/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862252DD-BF99-4E63-87E9-37370AC84A0E}" type="pres">
      <dgm:prSet presAssocID="{5F897BC9-DDA2-4E06-A4D4-CB3A1E3D4D90}" presName="linComp" presStyleCnt="0"/>
      <dgm:spPr/>
    </dgm:pt>
    <dgm:pt modelId="{E59D939F-791E-44D1-82B4-183ABEE0DAF2}" type="pres">
      <dgm:prSet presAssocID="{3C24B432-8BFF-4898-85DD-141F499D9ACF}" presName="compNode" presStyleCnt="0"/>
      <dgm:spPr/>
    </dgm:pt>
    <dgm:pt modelId="{0D13B273-8E9C-4900-950F-09CA9D9A30D8}" type="pres">
      <dgm:prSet presAssocID="{3C24B432-8BFF-4898-85DD-141F499D9ACF}" presName="bkgdShape" presStyleLbl="node1" presStyleIdx="0" presStyleCnt="3" custLinFactNeighborX="-513" custLinFactNeighborY="356"/>
      <dgm:spPr/>
      <dgm:t>
        <a:bodyPr/>
        <a:lstStyle/>
        <a:p>
          <a:endParaRPr lang="ru-RU"/>
        </a:p>
      </dgm:t>
    </dgm:pt>
    <dgm:pt modelId="{92B2ABE1-D54C-4327-B117-4AE1C1F11023}" type="pres">
      <dgm:prSet presAssocID="{3C24B432-8BFF-4898-85DD-141F499D9AC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365A8-2D59-4086-9CA1-16186247111A}" type="pres">
      <dgm:prSet presAssocID="{3C24B432-8BFF-4898-85DD-141F499D9ACF}" presName="invisiNode" presStyleLbl="node1" presStyleIdx="0" presStyleCnt="3"/>
      <dgm:spPr/>
    </dgm:pt>
    <dgm:pt modelId="{624F7C13-3C26-4524-BE17-3AD992BD9C50}" type="pres">
      <dgm:prSet presAssocID="{3C24B432-8BFF-4898-85DD-141F499D9ACF}" presName="imagNode" presStyleLbl="fgImgPlace1" presStyleIdx="0" presStyleCnt="3" custScaleX="125111" custScaleY="12511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14FF9D6F-7C6F-4870-91D5-A7D91F3CF6BA}" type="pres">
      <dgm:prSet presAssocID="{0CC78AF2-EC12-43FA-A8F9-1E1B861913A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553B3A3-EA53-4D68-916D-2413C1EA6A47}" type="pres">
      <dgm:prSet presAssocID="{B26A3A8E-2DE7-4216-A94C-90BD7108A918}" presName="compNode" presStyleCnt="0"/>
      <dgm:spPr/>
    </dgm:pt>
    <dgm:pt modelId="{CF8F3365-F082-46D2-A192-2C05BF078EA3}" type="pres">
      <dgm:prSet presAssocID="{B26A3A8E-2DE7-4216-A94C-90BD7108A918}" presName="bkgdShape" presStyleLbl="node1" presStyleIdx="1" presStyleCnt="3" custScaleX="69509"/>
      <dgm:spPr/>
      <dgm:t>
        <a:bodyPr/>
        <a:lstStyle/>
        <a:p>
          <a:endParaRPr lang="ru-RU"/>
        </a:p>
      </dgm:t>
    </dgm:pt>
    <dgm:pt modelId="{336C0908-DA02-4934-808A-7319783D6B36}" type="pres">
      <dgm:prSet presAssocID="{B26A3A8E-2DE7-4216-A94C-90BD7108A91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8D8F-0722-436D-8B37-CAEB13295D6F}" type="pres">
      <dgm:prSet presAssocID="{B26A3A8E-2DE7-4216-A94C-90BD7108A918}" presName="invisiNode" presStyleLbl="node1" presStyleIdx="1" presStyleCnt="3"/>
      <dgm:spPr/>
    </dgm:pt>
    <dgm:pt modelId="{7F2A8E79-FF03-4BDE-8C73-7CC080592B5B}" type="pres">
      <dgm:prSet presAssocID="{B26A3A8E-2DE7-4216-A94C-90BD7108A918}" presName="imagNode" presStyleLbl="fgImgPlace1" presStyleIdx="1" presStyleCnt="3" custScaleX="125111" custScaleY="12511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CE233EBD-CB4E-457B-99CF-F9083637C053}" type="pres">
      <dgm:prSet presAssocID="{2E09C8A0-ED0E-44D2-BC3D-63AECED1F5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5CC13B8-6B43-449A-80D3-2656B70AD584}" type="pres">
      <dgm:prSet presAssocID="{A8304E5B-0BAB-4443-B875-8A24E4E23A52}" presName="compNode" presStyleCnt="0"/>
      <dgm:spPr/>
    </dgm:pt>
    <dgm:pt modelId="{A093A5FD-BEC9-478F-98D7-669FDD678DE2}" type="pres">
      <dgm:prSet presAssocID="{A8304E5B-0BAB-4443-B875-8A24E4E23A52}" presName="bkgdShape" presStyleLbl="node1" presStyleIdx="2" presStyleCnt="3" custLinFactNeighborX="66733" custLinFactNeighborY="18519"/>
      <dgm:spPr/>
      <dgm:t>
        <a:bodyPr/>
        <a:lstStyle/>
        <a:p>
          <a:endParaRPr lang="ru-RU"/>
        </a:p>
      </dgm:t>
    </dgm:pt>
    <dgm:pt modelId="{83DD8BB5-8307-49C9-B0FB-F0B3722AD259}" type="pres">
      <dgm:prSet presAssocID="{A8304E5B-0BAB-4443-B875-8A24E4E23A5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B1096-D0FC-46A3-8697-EF54CEF08DA2}" type="pres">
      <dgm:prSet presAssocID="{A8304E5B-0BAB-4443-B875-8A24E4E23A52}" presName="invisiNode" presStyleLbl="node1" presStyleIdx="2" presStyleCnt="3"/>
      <dgm:spPr/>
    </dgm:pt>
    <dgm:pt modelId="{8A93059F-78C8-4C3D-AA21-4DC29E3ECFDF}" type="pres">
      <dgm:prSet presAssocID="{A8304E5B-0BAB-4443-B875-8A24E4E23A52}" presName="imagNode" presStyleLbl="fgImgPlace1" presStyleIdx="2" presStyleCnt="3" custScaleX="125111" custScaleY="12511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</dgm:ptLst>
  <dgm:cxnLst>
    <dgm:cxn modelId="{1D94CE19-1F32-4362-82DD-E329F72A4BC4}" type="presOf" srcId="{5F897BC9-DDA2-4E06-A4D4-CB3A1E3D4D90}" destId="{6C37DFC9-C13F-4463-8B31-12E575C2F513}" srcOrd="0" destOrd="0" presId="urn:microsoft.com/office/officeart/2005/8/layout/hList7#2"/>
    <dgm:cxn modelId="{990F73EF-ABBF-4CD9-99E3-9C80385DF59B}" type="presOf" srcId="{3C24B432-8BFF-4898-85DD-141F499D9ACF}" destId="{92B2ABE1-D54C-4327-B117-4AE1C1F11023}" srcOrd="1" destOrd="0" presId="urn:microsoft.com/office/officeart/2005/8/layout/hList7#2"/>
    <dgm:cxn modelId="{75529C3C-01DD-4EE2-928E-51A7A28C9333}" type="presOf" srcId="{0CC78AF2-EC12-43FA-A8F9-1E1B861913A9}" destId="{14FF9D6F-7C6F-4870-91D5-A7D91F3CF6BA}" srcOrd="0" destOrd="0" presId="urn:microsoft.com/office/officeart/2005/8/layout/hList7#2"/>
    <dgm:cxn modelId="{852F901A-DE14-42E2-8EB5-1250EFEFE86E}" type="presOf" srcId="{3C24B432-8BFF-4898-85DD-141F499D9ACF}" destId="{0D13B273-8E9C-4900-950F-09CA9D9A30D8}" srcOrd="0" destOrd="0" presId="urn:microsoft.com/office/officeart/2005/8/layout/hList7#2"/>
    <dgm:cxn modelId="{844DAF60-2DAB-4936-A7FE-305103E49B8F}" srcId="{5F897BC9-DDA2-4E06-A4D4-CB3A1E3D4D90}" destId="{B26A3A8E-2DE7-4216-A94C-90BD7108A918}" srcOrd="1" destOrd="0" parTransId="{386B7F03-B276-490E-999A-656502E69391}" sibTransId="{2E09C8A0-ED0E-44D2-BC3D-63AECED1F5C3}"/>
    <dgm:cxn modelId="{8A23AAE9-7343-4CAF-BF2F-0E2062176B40}" srcId="{5F897BC9-DDA2-4E06-A4D4-CB3A1E3D4D90}" destId="{A8304E5B-0BAB-4443-B875-8A24E4E23A52}" srcOrd="2" destOrd="0" parTransId="{7CD3C75B-12AE-45A8-9038-9248138C3524}" sibTransId="{3E29962C-8420-43C3-95A9-BEF37D315F6D}"/>
    <dgm:cxn modelId="{0640A35A-C800-4F5A-BBB6-FCC28DC77966}" type="presOf" srcId="{B26A3A8E-2DE7-4216-A94C-90BD7108A918}" destId="{336C0908-DA02-4934-808A-7319783D6B36}" srcOrd="1" destOrd="0" presId="urn:microsoft.com/office/officeart/2005/8/layout/hList7#2"/>
    <dgm:cxn modelId="{DB6A7314-F852-4305-923C-80A3AFC83D96}" type="presOf" srcId="{B26A3A8E-2DE7-4216-A94C-90BD7108A918}" destId="{CF8F3365-F082-46D2-A192-2C05BF078EA3}" srcOrd="0" destOrd="0" presId="urn:microsoft.com/office/officeart/2005/8/layout/hList7#2"/>
    <dgm:cxn modelId="{09E3B560-E012-42C3-B809-6B11CB8D1174}" type="presOf" srcId="{A8304E5B-0BAB-4443-B875-8A24E4E23A52}" destId="{83DD8BB5-8307-49C9-B0FB-F0B3722AD259}" srcOrd="1" destOrd="0" presId="urn:microsoft.com/office/officeart/2005/8/layout/hList7#2"/>
    <dgm:cxn modelId="{8DFF17A7-60C6-4270-A11F-A93F28C5323C}" type="presOf" srcId="{A8304E5B-0BAB-4443-B875-8A24E4E23A52}" destId="{A093A5FD-BEC9-478F-98D7-669FDD678DE2}" srcOrd="0" destOrd="0" presId="urn:microsoft.com/office/officeart/2005/8/layout/hList7#2"/>
    <dgm:cxn modelId="{CEB13D21-274A-49EE-991B-8C22BFE06983}" srcId="{5F897BC9-DDA2-4E06-A4D4-CB3A1E3D4D90}" destId="{3C24B432-8BFF-4898-85DD-141F499D9ACF}" srcOrd="0" destOrd="0" parTransId="{03725AEA-5CBB-48CC-A538-1DC216C614B3}" sibTransId="{0CC78AF2-EC12-43FA-A8F9-1E1B861913A9}"/>
    <dgm:cxn modelId="{596985E6-A699-41EE-A8D0-71C8193FE3B2}" type="presOf" srcId="{2E09C8A0-ED0E-44D2-BC3D-63AECED1F5C3}" destId="{CE233EBD-CB4E-457B-99CF-F9083637C053}" srcOrd="0" destOrd="0" presId="urn:microsoft.com/office/officeart/2005/8/layout/hList7#2"/>
    <dgm:cxn modelId="{D1A28694-9A12-4899-A888-8360EC4B1B9A}" type="presParOf" srcId="{6C37DFC9-C13F-4463-8B31-12E575C2F513}" destId="{9F5C822A-9CBE-47E2-91D0-CC8297EB05B5}" srcOrd="0" destOrd="0" presId="urn:microsoft.com/office/officeart/2005/8/layout/hList7#2"/>
    <dgm:cxn modelId="{26A6404C-90BB-4E18-97F0-D8FA71C2EFD3}" type="presParOf" srcId="{6C37DFC9-C13F-4463-8B31-12E575C2F513}" destId="{862252DD-BF99-4E63-87E9-37370AC84A0E}" srcOrd="1" destOrd="0" presId="urn:microsoft.com/office/officeart/2005/8/layout/hList7#2"/>
    <dgm:cxn modelId="{07B1FDF7-9804-410D-B1F0-D7B60CB8479E}" type="presParOf" srcId="{862252DD-BF99-4E63-87E9-37370AC84A0E}" destId="{E59D939F-791E-44D1-82B4-183ABEE0DAF2}" srcOrd="0" destOrd="0" presId="urn:microsoft.com/office/officeart/2005/8/layout/hList7#2"/>
    <dgm:cxn modelId="{9E3F13AD-821A-4B0B-B525-BE8C36C7BEBA}" type="presParOf" srcId="{E59D939F-791E-44D1-82B4-183ABEE0DAF2}" destId="{0D13B273-8E9C-4900-950F-09CA9D9A30D8}" srcOrd="0" destOrd="0" presId="urn:microsoft.com/office/officeart/2005/8/layout/hList7#2"/>
    <dgm:cxn modelId="{24D3E9F9-1B1A-4E30-AFF4-7D684A015748}" type="presParOf" srcId="{E59D939F-791E-44D1-82B4-183ABEE0DAF2}" destId="{92B2ABE1-D54C-4327-B117-4AE1C1F11023}" srcOrd="1" destOrd="0" presId="urn:microsoft.com/office/officeart/2005/8/layout/hList7#2"/>
    <dgm:cxn modelId="{EBA3231E-4509-481B-A3E1-28650A36C954}" type="presParOf" srcId="{E59D939F-791E-44D1-82B4-183ABEE0DAF2}" destId="{2EB365A8-2D59-4086-9CA1-16186247111A}" srcOrd="2" destOrd="0" presId="urn:microsoft.com/office/officeart/2005/8/layout/hList7#2"/>
    <dgm:cxn modelId="{BC49BBD2-AB9A-47AB-82A0-B422F02A10D6}" type="presParOf" srcId="{E59D939F-791E-44D1-82B4-183ABEE0DAF2}" destId="{624F7C13-3C26-4524-BE17-3AD992BD9C50}" srcOrd="3" destOrd="0" presId="urn:microsoft.com/office/officeart/2005/8/layout/hList7#2"/>
    <dgm:cxn modelId="{3F171F8D-DE0F-4A07-A805-1D248F0F8B79}" type="presParOf" srcId="{862252DD-BF99-4E63-87E9-37370AC84A0E}" destId="{14FF9D6F-7C6F-4870-91D5-A7D91F3CF6BA}" srcOrd="1" destOrd="0" presId="urn:microsoft.com/office/officeart/2005/8/layout/hList7#2"/>
    <dgm:cxn modelId="{B29370D0-8539-4576-ACD8-CA0D6E7F3533}" type="presParOf" srcId="{862252DD-BF99-4E63-87E9-37370AC84A0E}" destId="{A553B3A3-EA53-4D68-916D-2413C1EA6A47}" srcOrd="2" destOrd="0" presId="urn:microsoft.com/office/officeart/2005/8/layout/hList7#2"/>
    <dgm:cxn modelId="{9C2C7498-475B-45CD-BD28-8F0AC165E55E}" type="presParOf" srcId="{A553B3A3-EA53-4D68-916D-2413C1EA6A47}" destId="{CF8F3365-F082-46D2-A192-2C05BF078EA3}" srcOrd="0" destOrd="0" presId="urn:microsoft.com/office/officeart/2005/8/layout/hList7#2"/>
    <dgm:cxn modelId="{4A182515-BD58-4DBE-933E-3D7B05AF2E06}" type="presParOf" srcId="{A553B3A3-EA53-4D68-916D-2413C1EA6A47}" destId="{336C0908-DA02-4934-808A-7319783D6B36}" srcOrd="1" destOrd="0" presId="urn:microsoft.com/office/officeart/2005/8/layout/hList7#2"/>
    <dgm:cxn modelId="{1CA8C050-1FCB-4144-9800-F3EA636D689E}" type="presParOf" srcId="{A553B3A3-EA53-4D68-916D-2413C1EA6A47}" destId="{472C8D8F-0722-436D-8B37-CAEB13295D6F}" srcOrd="2" destOrd="0" presId="urn:microsoft.com/office/officeart/2005/8/layout/hList7#2"/>
    <dgm:cxn modelId="{38A3B77B-07BF-4280-B65F-9866FCB37C46}" type="presParOf" srcId="{A553B3A3-EA53-4D68-916D-2413C1EA6A47}" destId="{7F2A8E79-FF03-4BDE-8C73-7CC080592B5B}" srcOrd="3" destOrd="0" presId="urn:microsoft.com/office/officeart/2005/8/layout/hList7#2"/>
    <dgm:cxn modelId="{09D89ED0-F077-4455-ADDD-0CE8AAEAEA0B}" type="presParOf" srcId="{862252DD-BF99-4E63-87E9-37370AC84A0E}" destId="{CE233EBD-CB4E-457B-99CF-F9083637C053}" srcOrd="3" destOrd="0" presId="urn:microsoft.com/office/officeart/2005/8/layout/hList7#2"/>
    <dgm:cxn modelId="{66AA2972-5332-4F70-8CB2-2429BAA5FCD1}" type="presParOf" srcId="{862252DD-BF99-4E63-87E9-37370AC84A0E}" destId="{B5CC13B8-6B43-449A-80D3-2656B70AD584}" srcOrd="4" destOrd="0" presId="urn:microsoft.com/office/officeart/2005/8/layout/hList7#2"/>
    <dgm:cxn modelId="{BAC512AE-0504-44D3-BA13-3C5A0E2787C9}" type="presParOf" srcId="{B5CC13B8-6B43-449A-80D3-2656B70AD584}" destId="{A093A5FD-BEC9-478F-98D7-669FDD678DE2}" srcOrd="0" destOrd="0" presId="urn:microsoft.com/office/officeart/2005/8/layout/hList7#2"/>
    <dgm:cxn modelId="{D79F5A50-6278-44FC-A36A-82F89AC12C33}" type="presParOf" srcId="{B5CC13B8-6B43-449A-80D3-2656B70AD584}" destId="{83DD8BB5-8307-49C9-B0FB-F0B3722AD259}" srcOrd="1" destOrd="0" presId="urn:microsoft.com/office/officeart/2005/8/layout/hList7#2"/>
    <dgm:cxn modelId="{3AFDE5BA-8FFE-44D3-B86D-BC373032161A}" type="presParOf" srcId="{B5CC13B8-6B43-449A-80D3-2656B70AD584}" destId="{1C0B1096-D0FC-46A3-8697-EF54CEF08DA2}" srcOrd="2" destOrd="0" presId="urn:microsoft.com/office/officeart/2005/8/layout/hList7#2"/>
    <dgm:cxn modelId="{4E8BAC08-71DD-4EB0-933D-4FB9FD6E6922}" type="presParOf" srcId="{B5CC13B8-6B43-449A-80D3-2656B70AD584}" destId="{8A93059F-78C8-4C3D-AA21-4DC29E3ECFDF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53D522-58A3-444B-9B90-3F0E0212DCE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E5D729-CF32-4B81-8FDF-41D416F0B4A5}">
      <dgm:prSet/>
      <dgm:spPr>
        <a:solidFill>
          <a:srgbClr val="FF0000"/>
        </a:solidFill>
      </dgm:spPr>
      <dgm:t>
        <a:bodyPr/>
        <a:lstStyle/>
        <a:p>
          <a:pPr rtl="0"/>
          <a:endParaRPr lang="ru-RU" dirty="0"/>
        </a:p>
      </dgm:t>
    </dgm:pt>
    <dgm:pt modelId="{F7639FC1-E3E8-4394-81CC-04D98BABA77A}" type="parTrans" cxnId="{5ED2D170-823E-4388-AAB5-A35AE7F66F06}">
      <dgm:prSet/>
      <dgm:spPr/>
      <dgm:t>
        <a:bodyPr/>
        <a:lstStyle/>
        <a:p>
          <a:endParaRPr lang="ru-RU"/>
        </a:p>
      </dgm:t>
    </dgm:pt>
    <dgm:pt modelId="{40236724-BC53-4F67-A70B-A466FF5CEB9C}" type="sibTrans" cxnId="{5ED2D170-823E-4388-AAB5-A35AE7F66F06}">
      <dgm:prSet/>
      <dgm:spPr/>
      <dgm:t>
        <a:bodyPr/>
        <a:lstStyle/>
        <a:p>
          <a:endParaRPr lang="ru-RU"/>
        </a:p>
      </dgm:t>
    </dgm:pt>
    <dgm:pt modelId="{141FAEF0-D059-44A1-8E8D-35C4C5C6B24E}">
      <dgm:prSet/>
      <dgm:spPr>
        <a:solidFill>
          <a:srgbClr val="FF0000"/>
        </a:solidFill>
      </dgm:spPr>
      <dgm:t>
        <a:bodyPr/>
        <a:lstStyle/>
        <a:p>
          <a:pPr rtl="0"/>
          <a:endParaRPr lang="ru-RU" dirty="0"/>
        </a:p>
      </dgm:t>
    </dgm:pt>
    <dgm:pt modelId="{707DA0FF-41F1-4A2C-B764-49D265A39F28}" type="parTrans" cxnId="{C1CABA04-AEE7-4922-97FF-00194A254304}">
      <dgm:prSet/>
      <dgm:spPr/>
      <dgm:t>
        <a:bodyPr/>
        <a:lstStyle/>
        <a:p>
          <a:endParaRPr lang="ru-RU"/>
        </a:p>
      </dgm:t>
    </dgm:pt>
    <dgm:pt modelId="{70535408-94CC-40F8-A561-58055306616E}" type="sibTrans" cxnId="{C1CABA04-AEE7-4922-97FF-00194A254304}">
      <dgm:prSet/>
      <dgm:spPr/>
      <dgm:t>
        <a:bodyPr/>
        <a:lstStyle/>
        <a:p>
          <a:endParaRPr lang="ru-RU"/>
        </a:p>
      </dgm:t>
    </dgm:pt>
    <dgm:pt modelId="{6D6F1B40-111A-426C-9943-4EB02B9B879F}">
      <dgm:prSet/>
      <dgm:spPr>
        <a:solidFill>
          <a:srgbClr val="FF0000"/>
        </a:solidFill>
      </dgm:spPr>
      <dgm:t>
        <a:bodyPr/>
        <a:lstStyle/>
        <a:p>
          <a:pPr rtl="0"/>
          <a:endParaRPr lang="ru-RU" dirty="0"/>
        </a:p>
      </dgm:t>
    </dgm:pt>
    <dgm:pt modelId="{DD00696D-2A8E-4C36-994B-C52928534673}" type="parTrans" cxnId="{C593F639-2BDA-4423-9B5C-6623788926B6}">
      <dgm:prSet/>
      <dgm:spPr/>
      <dgm:t>
        <a:bodyPr/>
        <a:lstStyle/>
        <a:p>
          <a:endParaRPr lang="ru-RU"/>
        </a:p>
      </dgm:t>
    </dgm:pt>
    <dgm:pt modelId="{BB75E1B2-CC13-4EA4-818F-1334A0D76B52}" type="sibTrans" cxnId="{C593F639-2BDA-4423-9B5C-6623788926B6}">
      <dgm:prSet/>
      <dgm:spPr/>
      <dgm:t>
        <a:bodyPr/>
        <a:lstStyle/>
        <a:p>
          <a:endParaRPr lang="ru-RU"/>
        </a:p>
      </dgm:t>
    </dgm:pt>
    <dgm:pt modelId="{37B5A7FB-4A66-4D60-9B52-5D72A296058A}">
      <dgm:prSet custT="1"/>
      <dgm:spPr>
        <a:solidFill>
          <a:srgbClr val="30FE52">
            <a:alpha val="90000"/>
          </a:srgbClr>
        </a:solidFill>
      </dgm:spPr>
      <dgm:t>
        <a:bodyPr/>
        <a:lstStyle/>
        <a:p>
          <a:pPr rtl="0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игры на развитие математических представлений: «Баба Яга учится считать», «Остров Арифметики», «Математика для малышей»;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5A497BD-B7D7-4527-A90A-5F7A81FE6C76}" type="parTrans" cxnId="{D586AD7C-D156-4159-AC36-B3A568177299}">
      <dgm:prSet/>
      <dgm:spPr/>
      <dgm:t>
        <a:bodyPr/>
        <a:lstStyle/>
        <a:p>
          <a:endParaRPr lang="ru-RU"/>
        </a:p>
      </dgm:t>
    </dgm:pt>
    <dgm:pt modelId="{1124054C-96D0-4A15-B2FA-240C2E26344E}" type="sibTrans" cxnId="{D586AD7C-D156-4159-AC36-B3A568177299}">
      <dgm:prSet/>
      <dgm:spPr/>
      <dgm:t>
        <a:bodyPr/>
        <a:lstStyle/>
        <a:p>
          <a:endParaRPr lang="ru-RU"/>
        </a:p>
      </dgm:t>
    </dgm:pt>
    <dgm:pt modelId="{8CFAFA54-9DF8-426B-B4E0-270D604AEB1F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 dirty="0"/>
        </a:p>
      </dgm:t>
    </dgm:pt>
    <dgm:pt modelId="{3A9DD613-C392-4C72-86CD-234DFAB61E96}" type="parTrans" cxnId="{E40568D0-9A05-4B32-900C-5369A0811DEF}">
      <dgm:prSet/>
      <dgm:spPr/>
      <dgm:t>
        <a:bodyPr/>
        <a:lstStyle/>
        <a:p>
          <a:endParaRPr lang="ru-RU"/>
        </a:p>
      </dgm:t>
    </dgm:pt>
    <dgm:pt modelId="{36C7360B-DA10-49F1-A449-1D1C9A43F0E6}" type="sibTrans" cxnId="{E40568D0-9A05-4B32-900C-5369A0811DEF}">
      <dgm:prSet/>
      <dgm:spPr/>
      <dgm:t>
        <a:bodyPr/>
        <a:lstStyle/>
        <a:p>
          <a:endParaRPr lang="ru-RU"/>
        </a:p>
      </dgm:t>
    </dgm:pt>
    <dgm:pt modelId="{D987F802-63AD-4DC1-B6F7-A3664F987D5F}">
      <dgm:prSet custT="1"/>
      <dgm:spPr>
        <a:solidFill>
          <a:srgbClr val="30FE52">
            <a:alpha val="90000"/>
          </a:srgb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игры для музыкального развития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287755D-CF2C-4C43-B91C-967198031157}" type="parTrans" cxnId="{80458F22-2619-4CA4-827B-8D8769356319}">
      <dgm:prSet/>
      <dgm:spPr/>
      <dgm:t>
        <a:bodyPr/>
        <a:lstStyle/>
        <a:p>
          <a:endParaRPr lang="ru-RU"/>
        </a:p>
      </dgm:t>
    </dgm:pt>
    <dgm:pt modelId="{DAECF3CB-FA63-4E15-B843-EDA71E7AE4F0}" type="sibTrans" cxnId="{80458F22-2619-4CA4-827B-8D8769356319}">
      <dgm:prSet/>
      <dgm:spPr/>
      <dgm:t>
        <a:bodyPr/>
        <a:lstStyle/>
        <a:p>
          <a:endParaRPr lang="ru-RU"/>
        </a:p>
      </dgm:t>
    </dgm:pt>
    <dgm:pt modelId="{BA827382-F56B-4E54-AED8-65E6C0341FB6}">
      <dgm:prSet custT="1"/>
      <dgm:spPr>
        <a:solidFill>
          <a:srgbClr val="30FE52">
            <a:alpha val="90000"/>
          </a:srgb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художественно-творческое развитие детей:  «Учимся рисовать», «Волшебные превращения», « Секреты живописи для маленьких художников»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ACA54A8-9D4F-46D5-ACFF-A87B1CBB6B61}" type="parTrans" cxnId="{8FCEE9C7-8112-42A5-8208-B728F5ACC7AA}">
      <dgm:prSet/>
      <dgm:spPr/>
      <dgm:t>
        <a:bodyPr/>
        <a:lstStyle/>
        <a:p>
          <a:endParaRPr lang="ru-RU"/>
        </a:p>
      </dgm:t>
    </dgm:pt>
    <dgm:pt modelId="{6C870893-B7D2-401E-95C9-6AFAAD232951}" type="sibTrans" cxnId="{8FCEE9C7-8112-42A5-8208-B728F5ACC7AA}">
      <dgm:prSet/>
      <dgm:spPr/>
      <dgm:t>
        <a:bodyPr/>
        <a:lstStyle/>
        <a:p>
          <a:endParaRPr lang="ru-RU"/>
        </a:p>
      </dgm:t>
    </dgm:pt>
    <dgm:pt modelId="{6ED88058-BCD0-48B9-836F-0BECB0DD53EA}">
      <dgm:prSet custT="1"/>
      <dgm:spPr>
        <a:solidFill>
          <a:srgbClr val="30FE52">
            <a:alpha val="90000"/>
          </a:srgb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игры на развитие фонематического слуха и обучения чтению: «Баба Яга учится читать», «Букварь»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D2E0749-76AC-4979-85C4-B6986C570A33}" type="parTrans" cxnId="{9DE42E26-D37C-4A1A-8138-218A9EF82E79}">
      <dgm:prSet/>
      <dgm:spPr/>
      <dgm:t>
        <a:bodyPr/>
        <a:lstStyle/>
        <a:p>
          <a:endParaRPr lang="ru-RU"/>
        </a:p>
      </dgm:t>
    </dgm:pt>
    <dgm:pt modelId="{5B4C51D2-F92C-4981-BF91-113C30270048}" type="sibTrans" cxnId="{9DE42E26-D37C-4A1A-8138-218A9EF82E79}">
      <dgm:prSet/>
      <dgm:spPr/>
      <dgm:t>
        <a:bodyPr/>
        <a:lstStyle/>
        <a:p>
          <a:endParaRPr lang="ru-RU"/>
        </a:p>
      </dgm:t>
    </dgm:pt>
    <dgm:pt modelId="{8B32A083-FD7C-4571-A477-0633F9B4EB20}" type="pres">
      <dgm:prSet presAssocID="{6053D522-58A3-444B-9B90-3F0E0212DCE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F9F1A5-7809-4827-B704-71E6335253EA}" type="pres">
      <dgm:prSet presAssocID="{26E5D729-CF32-4B81-8FDF-41D416F0B4A5}" presName="composite" presStyleCnt="0"/>
      <dgm:spPr/>
    </dgm:pt>
    <dgm:pt modelId="{09C9183C-C1B5-49D9-B2C4-3B2B986E9C31}" type="pres">
      <dgm:prSet presAssocID="{26E5D729-CF32-4B81-8FDF-41D416F0B4A5}" presName="parentText" presStyleLbl="alignNode1" presStyleIdx="0" presStyleCnt="4" custScaleX="955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6E666-6331-414F-A059-453727329E1F}" type="pres">
      <dgm:prSet presAssocID="{26E5D729-CF32-4B81-8FDF-41D416F0B4A5}" presName="descendantText" presStyleLbl="alignAcc1" presStyleIdx="0" presStyleCnt="4" custScaleX="98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8407F-0E46-4758-9F95-60E09B98C39D}" type="pres">
      <dgm:prSet presAssocID="{40236724-BC53-4F67-A70B-A466FF5CEB9C}" presName="sp" presStyleCnt="0"/>
      <dgm:spPr/>
    </dgm:pt>
    <dgm:pt modelId="{D2204E30-8366-456C-BAFA-604226C43EB7}" type="pres">
      <dgm:prSet presAssocID="{8CFAFA54-9DF8-426B-B4E0-270D604AEB1F}" presName="composite" presStyleCnt="0"/>
      <dgm:spPr/>
    </dgm:pt>
    <dgm:pt modelId="{38EACDF0-DA03-4B33-8542-E404E0F95DA8}" type="pres">
      <dgm:prSet presAssocID="{8CFAFA54-9DF8-426B-B4E0-270D604AEB1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F5956-B005-4EE3-9DC7-D3B281E72C9E}" type="pres">
      <dgm:prSet presAssocID="{8CFAFA54-9DF8-426B-B4E0-270D604AEB1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170A9-F3D6-4555-B94D-A3023FC1CA24}" type="pres">
      <dgm:prSet presAssocID="{36C7360B-DA10-49F1-A449-1D1C9A43F0E6}" presName="sp" presStyleCnt="0"/>
      <dgm:spPr/>
    </dgm:pt>
    <dgm:pt modelId="{D52C90AD-9BB1-4F8C-B92A-8A6E0C4BEDFF}" type="pres">
      <dgm:prSet presAssocID="{141FAEF0-D059-44A1-8E8D-35C4C5C6B24E}" presName="composite" presStyleCnt="0"/>
      <dgm:spPr/>
    </dgm:pt>
    <dgm:pt modelId="{C9D34D5B-1FCB-4129-A775-DECE96E46909}" type="pres">
      <dgm:prSet presAssocID="{141FAEF0-D059-44A1-8E8D-35C4C5C6B24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66CD3-5FAB-4CBB-99B5-13BD66EA4398}" type="pres">
      <dgm:prSet presAssocID="{141FAEF0-D059-44A1-8E8D-35C4C5C6B24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9BFF9-D652-4731-A029-136AACB38D5D}" type="pres">
      <dgm:prSet presAssocID="{70535408-94CC-40F8-A561-58055306616E}" presName="sp" presStyleCnt="0"/>
      <dgm:spPr/>
    </dgm:pt>
    <dgm:pt modelId="{E211ABF8-E276-49C1-B9E7-F99343FC1D0C}" type="pres">
      <dgm:prSet presAssocID="{6D6F1B40-111A-426C-9943-4EB02B9B879F}" presName="composite" presStyleCnt="0"/>
      <dgm:spPr/>
    </dgm:pt>
    <dgm:pt modelId="{8EA50073-58A7-454C-B2EC-FFE13D981B9E}" type="pres">
      <dgm:prSet presAssocID="{6D6F1B40-111A-426C-9943-4EB02B9B879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1FA83-8CB4-4734-88BE-175B6D30DD77}" type="pres">
      <dgm:prSet presAssocID="{6D6F1B40-111A-426C-9943-4EB02B9B879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9EEF03-495A-4BC2-8A1E-7C2D482A1768}" type="presOf" srcId="{BA827382-F56B-4E54-AED8-65E6C0341FB6}" destId="{5F91FA83-8CB4-4734-88BE-175B6D30DD77}" srcOrd="0" destOrd="0" presId="urn:microsoft.com/office/officeart/2005/8/layout/chevron2"/>
    <dgm:cxn modelId="{B6AB32ED-77CF-4005-8CED-F4B3B46DB788}" type="presOf" srcId="{37B5A7FB-4A66-4D60-9B52-5D72A296058A}" destId="{9996E666-6331-414F-A059-453727329E1F}" srcOrd="0" destOrd="0" presId="urn:microsoft.com/office/officeart/2005/8/layout/chevron2"/>
    <dgm:cxn modelId="{0CFFF427-F8A0-4417-A7D1-2C5B15201735}" type="presOf" srcId="{6D6F1B40-111A-426C-9943-4EB02B9B879F}" destId="{8EA50073-58A7-454C-B2EC-FFE13D981B9E}" srcOrd="0" destOrd="0" presId="urn:microsoft.com/office/officeart/2005/8/layout/chevron2"/>
    <dgm:cxn modelId="{D586AD7C-D156-4159-AC36-B3A568177299}" srcId="{26E5D729-CF32-4B81-8FDF-41D416F0B4A5}" destId="{37B5A7FB-4A66-4D60-9B52-5D72A296058A}" srcOrd="0" destOrd="0" parTransId="{25A497BD-B7D7-4527-A90A-5F7A81FE6C76}" sibTransId="{1124054C-96D0-4A15-B2FA-240C2E26344E}"/>
    <dgm:cxn modelId="{870948D4-B65A-47EA-A19C-9AE866F80EF2}" type="presOf" srcId="{8CFAFA54-9DF8-426B-B4E0-270D604AEB1F}" destId="{38EACDF0-DA03-4B33-8542-E404E0F95DA8}" srcOrd="0" destOrd="0" presId="urn:microsoft.com/office/officeart/2005/8/layout/chevron2"/>
    <dgm:cxn modelId="{C1CABA04-AEE7-4922-97FF-00194A254304}" srcId="{6053D522-58A3-444B-9B90-3F0E0212DCEA}" destId="{141FAEF0-D059-44A1-8E8D-35C4C5C6B24E}" srcOrd="2" destOrd="0" parTransId="{707DA0FF-41F1-4A2C-B764-49D265A39F28}" sibTransId="{70535408-94CC-40F8-A561-58055306616E}"/>
    <dgm:cxn modelId="{9DE42E26-D37C-4A1A-8138-218A9EF82E79}" srcId="{8CFAFA54-9DF8-426B-B4E0-270D604AEB1F}" destId="{6ED88058-BCD0-48B9-836F-0BECB0DD53EA}" srcOrd="0" destOrd="0" parTransId="{4D2E0749-76AC-4979-85C4-B6986C570A33}" sibTransId="{5B4C51D2-F92C-4981-BF91-113C30270048}"/>
    <dgm:cxn modelId="{70E3A4AA-69B6-4FA6-9A5A-6794D5904EC1}" type="presOf" srcId="{26E5D729-CF32-4B81-8FDF-41D416F0B4A5}" destId="{09C9183C-C1B5-49D9-B2C4-3B2B986E9C31}" srcOrd="0" destOrd="0" presId="urn:microsoft.com/office/officeart/2005/8/layout/chevron2"/>
    <dgm:cxn modelId="{5ED2D170-823E-4388-AAB5-A35AE7F66F06}" srcId="{6053D522-58A3-444B-9B90-3F0E0212DCEA}" destId="{26E5D729-CF32-4B81-8FDF-41D416F0B4A5}" srcOrd="0" destOrd="0" parTransId="{F7639FC1-E3E8-4394-81CC-04D98BABA77A}" sibTransId="{40236724-BC53-4F67-A70B-A466FF5CEB9C}"/>
    <dgm:cxn modelId="{E40568D0-9A05-4B32-900C-5369A0811DEF}" srcId="{6053D522-58A3-444B-9B90-3F0E0212DCEA}" destId="{8CFAFA54-9DF8-426B-B4E0-270D604AEB1F}" srcOrd="1" destOrd="0" parTransId="{3A9DD613-C392-4C72-86CD-234DFAB61E96}" sibTransId="{36C7360B-DA10-49F1-A449-1D1C9A43F0E6}"/>
    <dgm:cxn modelId="{D0C05070-3EC0-4FA5-AE5C-DC2C543B19E1}" type="presOf" srcId="{141FAEF0-D059-44A1-8E8D-35C4C5C6B24E}" destId="{C9D34D5B-1FCB-4129-A775-DECE96E46909}" srcOrd="0" destOrd="0" presId="urn:microsoft.com/office/officeart/2005/8/layout/chevron2"/>
    <dgm:cxn modelId="{C593F639-2BDA-4423-9B5C-6623788926B6}" srcId="{6053D522-58A3-444B-9B90-3F0E0212DCEA}" destId="{6D6F1B40-111A-426C-9943-4EB02B9B879F}" srcOrd="3" destOrd="0" parTransId="{DD00696D-2A8E-4C36-994B-C52928534673}" sibTransId="{BB75E1B2-CC13-4EA4-818F-1334A0D76B52}"/>
    <dgm:cxn modelId="{F681FFA5-CABE-4B8F-8B7D-56CF0B5F9D16}" type="presOf" srcId="{6053D522-58A3-444B-9B90-3F0E0212DCEA}" destId="{8B32A083-FD7C-4571-A477-0633F9B4EB20}" srcOrd="0" destOrd="0" presId="urn:microsoft.com/office/officeart/2005/8/layout/chevron2"/>
    <dgm:cxn modelId="{CD13EEE2-579A-4DA6-882A-B652795565DB}" type="presOf" srcId="{6ED88058-BCD0-48B9-836F-0BECB0DD53EA}" destId="{5A6F5956-B005-4EE3-9DC7-D3B281E72C9E}" srcOrd="0" destOrd="0" presId="urn:microsoft.com/office/officeart/2005/8/layout/chevron2"/>
    <dgm:cxn modelId="{A34D01AF-C882-4E78-99A4-840A53116D0A}" type="presOf" srcId="{D987F802-63AD-4DC1-B6F7-A3664F987D5F}" destId="{B2566CD3-5FAB-4CBB-99B5-13BD66EA4398}" srcOrd="0" destOrd="0" presId="urn:microsoft.com/office/officeart/2005/8/layout/chevron2"/>
    <dgm:cxn modelId="{8FCEE9C7-8112-42A5-8208-B728F5ACC7AA}" srcId="{6D6F1B40-111A-426C-9943-4EB02B9B879F}" destId="{BA827382-F56B-4E54-AED8-65E6C0341FB6}" srcOrd="0" destOrd="0" parTransId="{3ACA54A8-9D4F-46D5-ACFF-A87B1CBB6B61}" sibTransId="{6C870893-B7D2-401E-95C9-6AFAAD232951}"/>
    <dgm:cxn modelId="{80458F22-2619-4CA4-827B-8D8769356319}" srcId="{141FAEF0-D059-44A1-8E8D-35C4C5C6B24E}" destId="{D987F802-63AD-4DC1-B6F7-A3664F987D5F}" srcOrd="0" destOrd="0" parTransId="{C287755D-CF2C-4C43-B91C-967198031157}" sibTransId="{DAECF3CB-FA63-4E15-B843-EDA71E7AE4F0}"/>
    <dgm:cxn modelId="{55B39B50-C5FD-45D6-ADC0-9F8F2E0264AF}" type="presParOf" srcId="{8B32A083-FD7C-4571-A477-0633F9B4EB20}" destId="{31F9F1A5-7809-4827-B704-71E6335253EA}" srcOrd="0" destOrd="0" presId="urn:microsoft.com/office/officeart/2005/8/layout/chevron2"/>
    <dgm:cxn modelId="{70F1F382-1395-4DED-9F02-A8F7193A33A4}" type="presParOf" srcId="{31F9F1A5-7809-4827-B704-71E6335253EA}" destId="{09C9183C-C1B5-49D9-B2C4-3B2B986E9C31}" srcOrd="0" destOrd="0" presId="urn:microsoft.com/office/officeart/2005/8/layout/chevron2"/>
    <dgm:cxn modelId="{4A0E9F2B-0010-477A-A077-F70A09671309}" type="presParOf" srcId="{31F9F1A5-7809-4827-B704-71E6335253EA}" destId="{9996E666-6331-414F-A059-453727329E1F}" srcOrd="1" destOrd="0" presId="urn:microsoft.com/office/officeart/2005/8/layout/chevron2"/>
    <dgm:cxn modelId="{613925E6-48E5-4DB9-9987-64D9891EF7FA}" type="presParOf" srcId="{8B32A083-FD7C-4571-A477-0633F9B4EB20}" destId="{40A8407F-0E46-4758-9F95-60E09B98C39D}" srcOrd="1" destOrd="0" presId="urn:microsoft.com/office/officeart/2005/8/layout/chevron2"/>
    <dgm:cxn modelId="{1AB44AC7-70EB-4D59-86C7-BC4107A34489}" type="presParOf" srcId="{8B32A083-FD7C-4571-A477-0633F9B4EB20}" destId="{D2204E30-8366-456C-BAFA-604226C43EB7}" srcOrd="2" destOrd="0" presId="urn:microsoft.com/office/officeart/2005/8/layout/chevron2"/>
    <dgm:cxn modelId="{D06778CF-6909-4E92-BE23-EFEE0CC4485E}" type="presParOf" srcId="{D2204E30-8366-456C-BAFA-604226C43EB7}" destId="{38EACDF0-DA03-4B33-8542-E404E0F95DA8}" srcOrd="0" destOrd="0" presId="urn:microsoft.com/office/officeart/2005/8/layout/chevron2"/>
    <dgm:cxn modelId="{93F9CD37-528E-458B-8BFE-9B9C7004C9EC}" type="presParOf" srcId="{D2204E30-8366-456C-BAFA-604226C43EB7}" destId="{5A6F5956-B005-4EE3-9DC7-D3B281E72C9E}" srcOrd="1" destOrd="0" presId="urn:microsoft.com/office/officeart/2005/8/layout/chevron2"/>
    <dgm:cxn modelId="{3AA2AF95-1E63-41A7-8CBB-ED5D45C763A3}" type="presParOf" srcId="{8B32A083-FD7C-4571-A477-0633F9B4EB20}" destId="{BBF170A9-F3D6-4555-B94D-A3023FC1CA24}" srcOrd="3" destOrd="0" presId="urn:microsoft.com/office/officeart/2005/8/layout/chevron2"/>
    <dgm:cxn modelId="{03076DD4-D7AD-4EA7-8858-8E8CEFB68B38}" type="presParOf" srcId="{8B32A083-FD7C-4571-A477-0633F9B4EB20}" destId="{D52C90AD-9BB1-4F8C-B92A-8A6E0C4BEDFF}" srcOrd="4" destOrd="0" presId="urn:microsoft.com/office/officeart/2005/8/layout/chevron2"/>
    <dgm:cxn modelId="{52BD995F-ADDD-4F87-B1EA-D9C86DC4EC52}" type="presParOf" srcId="{D52C90AD-9BB1-4F8C-B92A-8A6E0C4BEDFF}" destId="{C9D34D5B-1FCB-4129-A775-DECE96E46909}" srcOrd="0" destOrd="0" presId="urn:microsoft.com/office/officeart/2005/8/layout/chevron2"/>
    <dgm:cxn modelId="{4041B4E1-D49E-429B-8DE9-9902B9A386C7}" type="presParOf" srcId="{D52C90AD-9BB1-4F8C-B92A-8A6E0C4BEDFF}" destId="{B2566CD3-5FAB-4CBB-99B5-13BD66EA4398}" srcOrd="1" destOrd="0" presId="urn:microsoft.com/office/officeart/2005/8/layout/chevron2"/>
    <dgm:cxn modelId="{5D0427C1-B128-40FA-8CB8-8317671467CD}" type="presParOf" srcId="{8B32A083-FD7C-4571-A477-0633F9B4EB20}" destId="{E669BFF9-D652-4731-A029-136AACB38D5D}" srcOrd="5" destOrd="0" presId="urn:microsoft.com/office/officeart/2005/8/layout/chevron2"/>
    <dgm:cxn modelId="{68284E56-208E-4650-B2DB-EF54608AAE54}" type="presParOf" srcId="{8B32A083-FD7C-4571-A477-0633F9B4EB20}" destId="{E211ABF8-E276-49C1-B9E7-F99343FC1D0C}" srcOrd="6" destOrd="0" presId="urn:microsoft.com/office/officeart/2005/8/layout/chevron2"/>
    <dgm:cxn modelId="{DA3DA866-BFE3-4994-A373-E5ABD2A62B04}" type="presParOf" srcId="{E211ABF8-E276-49C1-B9E7-F99343FC1D0C}" destId="{8EA50073-58A7-454C-B2EC-FFE13D981B9E}" srcOrd="0" destOrd="0" presId="urn:microsoft.com/office/officeart/2005/8/layout/chevron2"/>
    <dgm:cxn modelId="{EF59629C-7A48-4619-8A98-31CFEABC3DCB}" type="presParOf" srcId="{E211ABF8-E276-49C1-B9E7-F99343FC1D0C}" destId="{5F91FA83-8CB4-4734-88BE-175B6D30DD77}" srcOrd="1" destOrd="0" presId="urn:microsoft.com/office/officeart/2005/8/layout/chevron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4153C7-1F3B-4C73-94DA-FF380F6FB14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9140C8-205B-4C32-8500-00EE8206FF7E}">
      <dgm:prSet custT="1"/>
      <dgm:spPr>
        <a:solidFill>
          <a:srgbClr val="30FE52"/>
        </a:solidFill>
      </dgm:spPr>
      <dgm:t>
        <a:bodyPr/>
        <a:lstStyle/>
        <a:p>
          <a:pPr rtl="0"/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 работе с детьми я использую  развивающие игры, соответствующие программным требованиям. Эти игры предназначены для использования на занятиях с детьми. </a:t>
          </a:r>
          <a:endParaRPr lang="ru-RU" sz="2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F9F0A7-1D9B-478E-9416-8AD4EC6DF6D5}" type="parTrans" cxnId="{43657EC8-1FC6-4D67-B091-C8385E3F0490}">
      <dgm:prSet/>
      <dgm:spPr/>
      <dgm:t>
        <a:bodyPr/>
        <a:lstStyle/>
        <a:p>
          <a:endParaRPr lang="ru-RU"/>
        </a:p>
      </dgm:t>
    </dgm:pt>
    <dgm:pt modelId="{AB2271F2-7B7D-49F9-8501-BE7DA93EFD26}" type="sibTrans" cxnId="{43657EC8-1FC6-4D67-B091-C8385E3F0490}">
      <dgm:prSet/>
      <dgm:spPr/>
      <dgm:t>
        <a:bodyPr/>
        <a:lstStyle/>
        <a:p>
          <a:endParaRPr lang="ru-RU"/>
        </a:p>
      </dgm:t>
    </dgm:pt>
    <dgm:pt modelId="{BA023066-95A9-45FA-9338-96695AE53D31}" type="pres">
      <dgm:prSet presAssocID="{D84153C7-1F3B-4C73-94DA-FF380F6FB14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399F7E7-A4B6-4C86-B77A-F0CC7C3C2B9D}" type="pres">
      <dgm:prSet presAssocID="{CA9140C8-205B-4C32-8500-00EE8206FF7E}" presName="horFlow" presStyleCnt="0"/>
      <dgm:spPr/>
    </dgm:pt>
    <dgm:pt modelId="{3B411EE3-4545-48F0-99EA-9BF113FE9DBB}" type="pres">
      <dgm:prSet presAssocID="{CA9140C8-205B-4C32-8500-00EE8206FF7E}" presName="bigChev" presStyleLbl="node1" presStyleIdx="0" presStyleCnt="1" custScaleX="216158"/>
      <dgm:spPr/>
      <dgm:t>
        <a:bodyPr/>
        <a:lstStyle/>
        <a:p>
          <a:endParaRPr lang="ru-RU"/>
        </a:p>
      </dgm:t>
    </dgm:pt>
  </dgm:ptLst>
  <dgm:cxnLst>
    <dgm:cxn modelId="{43657EC8-1FC6-4D67-B091-C8385E3F0490}" srcId="{D84153C7-1F3B-4C73-94DA-FF380F6FB145}" destId="{CA9140C8-205B-4C32-8500-00EE8206FF7E}" srcOrd="0" destOrd="0" parTransId="{69F9F0A7-1D9B-478E-9416-8AD4EC6DF6D5}" sibTransId="{AB2271F2-7B7D-49F9-8501-BE7DA93EFD26}"/>
    <dgm:cxn modelId="{6473CF60-C81C-4E2B-AA86-A667E785800A}" type="presOf" srcId="{CA9140C8-205B-4C32-8500-00EE8206FF7E}" destId="{3B411EE3-4545-48F0-99EA-9BF113FE9DBB}" srcOrd="0" destOrd="0" presId="urn:microsoft.com/office/officeart/2005/8/layout/lProcess3"/>
    <dgm:cxn modelId="{C53FBCCC-E5D8-41B8-9562-C7F09E0BA4C0}" type="presOf" srcId="{D84153C7-1F3B-4C73-94DA-FF380F6FB145}" destId="{BA023066-95A9-45FA-9338-96695AE53D31}" srcOrd="0" destOrd="0" presId="urn:microsoft.com/office/officeart/2005/8/layout/lProcess3"/>
    <dgm:cxn modelId="{F611FADA-B02E-479B-91B9-CA88DC105A48}" type="presParOf" srcId="{BA023066-95A9-45FA-9338-96695AE53D31}" destId="{3399F7E7-A4B6-4C86-B77A-F0CC7C3C2B9D}" srcOrd="0" destOrd="0" presId="urn:microsoft.com/office/officeart/2005/8/layout/lProcess3"/>
    <dgm:cxn modelId="{C58EE7C0-1C49-4C60-B730-EF96858929A1}" type="presParOf" srcId="{3399F7E7-A4B6-4C86-B77A-F0CC7C3C2B9D}" destId="{3B411EE3-4545-48F0-99EA-9BF113FE9DBB}" srcOrd="0" destOrd="0" presId="urn:microsoft.com/office/officeart/2005/8/layout/lProcess3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3AEFA-900A-4E30-8559-5D58421FCC14}">
      <dsp:nvSpPr>
        <dsp:cNvPr id="0" name=""/>
        <dsp:cNvSpPr/>
      </dsp:nvSpPr>
      <dsp:spPr>
        <a:xfrm>
          <a:off x="1553921" y="2791826"/>
          <a:ext cx="329129" cy="2386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4564" y="0"/>
              </a:lnTo>
              <a:lnTo>
                <a:pt x="164564" y="2386612"/>
              </a:lnTo>
              <a:lnTo>
                <a:pt x="329129" y="23866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658256" y="3924903"/>
        <a:ext cx="120459" cy="120459"/>
      </dsp:txXfrm>
    </dsp:sp>
    <dsp:sp modelId="{2C8DBB4A-6188-4477-AD4E-66CEE89ED75B}">
      <dsp:nvSpPr>
        <dsp:cNvPr id="0" name=""/>
        <dsp:cNvSpPr/>
      </dsp:nvSpPr>
      <dsp:spPr>
        <a:xfrm>
          <a:off x="1553921" y="2746106"/>
          <a:ext cx="401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0571" y="45720"/>
              </a:lnTo>
              <a:lnTo>
                <a:pt x="200571" y="62202"/>
              </a:lnTo>
              <a:lnTo>
                <a:pt x="401143" y="6220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744456" y="2781789"/>
        <a:ext cx="20074" cy="20074"/>
      </dsp:txXfrm>
    </dsp:sp>
    <dsp:sp modelId="{3EE6C81E-A817-4858-A0D7-660483FA9957}">
      <dsp:nvSpPr>
        <dsp:cNvPr id="0" name=""/>
        <dsp:cNvSpPr/>
      </dsp:nvSpPr>
      <dsp:spPr>
        <a:xfrm>
          <a:off x="1553921" y="360001"/>
          <a:ext cx="329129" cy="2431825"/>
        </a:xfrm>
        <a:custGeom>
          <a:avLst/>
          <a:gdLst/>
          <a:ahLst/>
          <a:cxnLst/>
          <a:rect l="0" t="0" r="0" b="0"/>
          <a:pathLst>
            <a:path>
              <a:moveTo>
                <a:pt x="0" y="2431825"/>
              </a:moveTo>
              <a:lnTo>
                <a:pt x="164564" y="2431825"/>
              </a:lnTo>
              <a:lnTo>
                <a:pt x="164564" y="0"/>
              </a:lnTo>
              <a:lnTo>
                <a:pt x="329129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657136" y="1514564"/>
        <a:ext cx="122699" cy="122699"/>
      </dsp:txXfrm>
    </dsp:sp>
    <dsp:sp modelId="{485F1F49-3F12-4CDD-A535-8AED17414706}">
      <dsp:nvSpPr>
        <dsp:cNvPr id="0" name=""/>
        <dsp:cNvSpPr/>
      </dsp:nvSpPr>
      <dsp:spPr>
        <a:xfrm rot="16200000">
          <a:off x="-2007380" y="2014865"/>
          <a:ext cx="5568682" cy="1553921"/>
        </a:xfrm>
        <a:prstGeom prst="rect">
          <a:avLst/>
        </a:prstGeom>
        <a:solidFill>
          <a:srgbClr val="30FE52"/>
        </a:solid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Единое информационное пространство</a:t>
          </a:r>
          <a:endParaRPr lang="ru-RU" sz="2800" b="1" kern="1200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2007380" y="2014865"/>
        <a:ext cx="5568682" cy="1553921"/>
      </dsp:txXfrm>
    </dsp:sp>
    <dsp:sp modelId="{5A8AEA75-12D3-4E46-AC4A-59B0E8F8F6F1}">
      <dsp:nvSpPr>
        <dsp:cNvPr id="0" name=""/>
        <dsp:cNvSpPr/>
      </dsp:nvSpPr>
      <dsp:spPr>
        <a:xfrm rot="10800000" flipV="1">
          <a:off x="1883051" y="0"/>
          <a:ext cx="3420005" cy="720003"/>
        </a:xfrm>
        <a:prstGeom prst="rect">
          <a:avLst/>
        </a:prstGeom>
        <a:solidFill>
          <a:srgbClr val="30FE52"/>
        </a:solid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Педагоги </a:t>
          </a:r>
          <a:endParaRPr lang="ru-RU" sz="3600" b="1" kern="1200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10800000">
        <a:off x="1883051" y="0"/>
        <a:ext cx="3420005" cy="720003"/>
      </dsp:txXfrm>
    </dsp:sp>
    <dsp:sp modelId="{8CB319ED-F0C7-46C6-A80E-2A17663346E4}">
      <dsp:nvSpPr>
        <dsp:cNvPr id="0" name=""/>
        <dsp:cNvSpPr/>
      </dsp:nvSpPr>
      <dsp:spPr>
        <a:xfrm flipH="1">
          <a:off x="1955065" y="2464672"/>
          <a:ext cx="3420005" cy="687273"/>
        </a:xfrm>
        <a:prstGeom prst="rect">
          <a:avLst/>
        </a:prstGeom>
        <a:solidFill>
          <a:srgbClr val="30FE52"/>
        </a:solid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Воспитанники</a:t>
          </a:r>
          <a:r>
            <a:rPr lang="ru-RU" sz="3600" b="1" kern="1200" dirty="0" smtClean="0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3600" b="1" kern="1200" dirty="0">
            <a:ln>
              <a:solidFill>
                <a:srgbClr val="0070C0"/>
              </a:solidFill>
            </a:ln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55065" y="2464672"/>
        <a:ext cx="3420005" cy="687273"/>
      </dsp:txXfrm>
    </dsp:sp>
    <dsp:sp modelId="{E21FED63-CB97-42DA-8788-E344FB3A3ABA}">
      <dsp:nvSpPr>
        <dsp:cNvPr id="0" name=""/>
        <dsp:cNvSpPr/>
      </dsp:nvSpPr>
      <dsp:spPr>
        <a:xfrm flipH="1">
          <a:off x="1883051" y="4824535"/>
          <a:ext cx="3420005" cy="707806"/>
        </a:xfrm>
        <a:prstGeom prst="rect">
          <a:avLst/>
        </a:prstGeom>
        <a:solidFill>
          <a:srgbClr val="30FE52"/>
        </a:solid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Родители</a:t>
          </a:r>
          <a:r>
            <a:rPr lang="ru-RU" sz="3600" kern="1200" dirty="0" smtClean="0">
              <a:ln>
                <a:noFill/>
              </a:ln>
              <a:solidFill>
                <a:srgbClr val="FF0000"/>
              </a:solidFill>
            </a:rPr>
            <a:t> </a:t>
          </a:r>
          <a:endParaRPr lang="ru-RU" sz="3600" kern="1200" dirty="0">
            <a:ln>
              <a:noFill/>
            </a:ln>
            <a:solidFill>
              <a:srgbClr val="FF0000"/>
            </a:solidFill>
          </a:endParaRPr>
        </a:p>
      </dsp:txBody>
      <dsp:txXfrm>
        <a:off x="1883051" y="4824535"/>
        <a:ext cx="3420005" cy="707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3B273-8E9C-4900-950F-09CA9D9A30D8}">
      <dsp:nvSpPr>
        <dsp:cNvPr id="0" name=""/>
        <dsp:cNvSpPr/>
      </dsp:nvSpPr>
      <dsp:spPr>
        <a:xfrm>
          <a:off x="0" y="0"/>
          <a:ext cx="3090634" cy="3888432"/>
        </a:xfrm>
        <a:prstGeom prst="roundRect">
          <a:avLst>
            <a:gd name="adj" fmla="val 10000"/>
          </a:avLst>
        </a:prstGeom>
        <a:solidFill>
          <a:srgbClr val="30FE52"/>
        </a:solid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Воспитательно</a:t>
          </a:r>
          <a:r>
            <a:rPr lang="ru-RU" sz="2400" b="1" kern="120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             –                                                                       образовательная работа</a:t>
          </a:r>
          <a:endParaRPr lang="ru-RU" sz="2400" b="1" kern="1200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555372"/>
        <a:ext cx="3090634" cy="1555372"/>
      </dsp:txXfrm>
    </dsp:sp>
    <dsp:sp modelId="{624F7C13-3C26-4524-BE17-3AD992BD9C50}">
      <dsp:nvSpPr>
        <dsp:cNvPr id="0" name=""/>
        <dsp:cNvSpPr/>
      </dsp:nvSpPr>
      <dsp:spPr>
        <a:xfrm>
          <a:off x="737332" y="70731"/>
          <a:ext cx="1619997" cy="161999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F3365-F082-46D2-A192-2C05BF078EA3}">
      <dsp:nvSpPr>
        <dsp:cNvPr id="0" name=""/>
        <dsp:cNvSpPr/>
      </dsp:nvSpPr>
      <dsp:spPr>
        <a:xfrm>
          <a:off x="3185367" y="0"/>
          <a:ext cx="2148269" cy="3888432"/>
        </a:xfrm>
        <a:prstGeom prst="roundRect">
          <a:avLst>
            <a:gd name="adj" fmla="val 10000"/>
          </a:avLst>
        </a:prstGeom>
        <a:solidFill>
          <a:srgbClr val="30FE52"/>
        </a:solid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Работа                                                                                      с                                                                        родителями</a:t>
          </a:r>
          <a:endParaRPr lang="ru-RU" sz="2400" b="1" kern="1200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5367" y="1555372"/>
        <a:ext cx="2148269" cy="1555372"/>
      </dsp:txXfrm>
    </dsp:sp>
    <dsp:sp modelId="{7F2A8E79-FF03-4BDE-8C73-7CC080592B5B}">
      <dsp:nvSpPr>
        <dsp:cNvPr id="0" name=""/>
        <dsp:cNvSpPr/>
      </dsp:nvSpPr>
      <dsp:spPr>
        <a:xfrm>
          <a:off x="3449503" y="70731"/>
          <a:ext cx="1619997" cy="1619997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3A5FD-BEC9-478F-98D7-669FDD678DE2}">
      <dsp:nvSpPr>
        <dsp:cNvPr id="0" name=""/>
        <dsp:cNvSpPr/>
      </dsp:nvSpPr>
      <dsp:spPr>
        <a:xfrm>
          <a:off x="5428369" y="0"/>
          <a:ext cx="3090634" cy="3888432"/>
        </a:xfrm>
        <a:prstGeom prst="roundRect">
          <a:avLst>
            <a:gd name="adj" fmla="val 10000"/>
          </a:avLst>
        </a:prstGeom>
        <a:solidFill>
          <a:srgbClr val="30FE52"/>
        </a:solid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Самообразование, методическая работа</a:t>
          </a:r>
          <a:endParaRPr lang="ru-RU" sz="2400" b="1" kern="1200" dirty="0">
            <a:ln>
              <a:noFill/>
            </a:ln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28369" y="1555372"/>
        <a:ext cx="3090634" cy="1555372"/>
      </dsp:txXfrm>
    </dsp:sp>
    <dsp:sp modelId="{8A93059F-78C8-4C3D-AA21-4DC29E3ECFDF}">
      <dsp:nvSpPr>
        <dsp:cNvPr id="0" name=""/>
        <dsp:cNvSpPr/>
      </dsp:nvSpPr>
      <dsp:spPr>
        <a:xfrm>
          <a:off x="6161674" y="70731"/>
          <a:ext cx="1619997" cy="1619997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C822A-9CBE-47E2-91D0-CC8297EB05B5}">
      <dsp:nvSpPr>
        <dsp:cNvPr id="0" name=""/>
        <dsp:cNvSpPr/>
      </dsp:nvSpPr>
      <dsp:spPr>
        <a:xfrm>
          <a:off x="329709" y="2952330"/>
          <a:ext cx="7837483" cy="583264"/>
        </a:xfrm>
        <a:prstGeom prst="leftRightArrow">
          <a:avLst/>
        </a:prstGeom>
        <a:solidFill>
          <a:srgbClr val="FF000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607AC1C-92AC-4FF4-A3B6-361F0B7C8911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D78EBB0-A6E5-4449-9263-573B019CAF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4.xml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63.tiff"/><Relationship Id="rId7" Type="http://schemas.openxmlformats.org/officeDocument/2006/relationships/image" Target="../media/image6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tiff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войная стрелка влево/вправо 4"/>
          <p:cNvSpPr/>
          <p:nvPr/>
        </p:nvSpPr>
        <p:spPr>
          <a:xfrm>
            <a:off x="323528" y="-1"/>
            <a:ext cx="8496944" cy="3571877"/>
          </a:xfrm>
          <a:prstGeom prst="leftRightArrow">
            <a:avLst/>
          </a:prstGeom>
          <a:solidFill>
            <a:srgbClr val="30FE52"/>
          </a:solidFill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среда с использованием ИКТ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современная форма  развития индивидуальности обучающихся и их социализации, повышение качества в воспитательно-образовательном процессе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Екатерина\Desktop\педчтения ИКТ\amozesh_short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928934"/>
            <a:ext cx="2127092" cy="187941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26501" y="4714884"/>
            <a:ext cx="5918312" cy="2010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  МКДОУ « Детский сад города Николаевска </a:t>
            </a:r>
          </a:p>
          <a:p>
            <a:pPr algn="ctr"/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Солнышко»  </a:t>
            </a:r>
            <a:r>
              <a:rPr lang="ru-RU" sz="2400" b="1" dirty="0" err="1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Ломако</a:t>
            </a: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Ольга Михайловна                                                                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0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968842633"/>
              </p:ext>
            </p:extLst>
          </p:nvPr>
        </p:nvGraphicFramePr>
        <p:xfrm>
          <a:off x="312676" y="620688"/>
          <a:ext cx="8568952" cy="5576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C:\Users\Екатерина\Desktop\группа\Фото садик\юбилей садика\DSC0106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06272" y="476672"/>
            <a:ext cx="2383810" cy="1787858"/>
          </a:xfrm>
          <a:prstGeom prst="rect">
            <a:avLst/>
          </a:prstGeom>
          <a:noFill/>
          <a:ln>
            <a:solidFill>
              <a:srgbClr val="EC568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катерина\Desktop\группа\2013 - 2014 - 2015 уч. г\фото стгруппа\день матери\DSCN0953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235471" y="4581128"/>
            <a:ext cx="2408365" cy="180627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катерина\Desktop\группа\2013 - 2014 - 2015 уч. г\фото стгруппа\масленица 2014\DSCN1390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181672" y="2516621"/>
            <a:ext cx="2433010" cy="18247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079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8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войная стрелка влево/вправо 4"/>
          <p:cNvSpPr/>
          <p:nvPr/>
        </p:nvSpPr>
        <p:spPr>
          <a:xfrm>
            <a:off x="395536" y="260648"/>
            <a:ext cx="8424936" cy="1368152"/>
          </a:xfrm>
          <a:prstGeom prst="leftRightArrow">
            <a:avLst/>
          </a:prstGeom>
          <a:solidFill>
            <a:srgbClr val="30FE5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системе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моей работы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031193777"/>
              </p:ext>
            </p:extLst>
          </p:nvPr>
        </p:nvGraphicFramePr>
        <p:xfrm>
          <a:off x="323528" y="1988840"/>
          <a:ext cx="851900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67106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464" y="258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катерина\Desktop\группа\2013 - 2014 - 2015 уч. г\фото стгруппа\группа 2014\DSCN247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59500" y="3708829"/>
            <a:ext cx="2024999" cy="27000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/>
        </p:spPr>
      </p:pic>
      <p:pic>
        <p:nvPicPr>
          <p:cNvPr id="2051" name="Picture 3" descr="C:\Users\Екатерина\Desktop\группа\2013 - 2014 - 2015 уч. г\фото стгруппа\группа 2014\DSCN248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05036" y="4248707"/>
            <a:ext cx="2880000" cy="215999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катерина\Desktop\группа\2013 - 2014 - 2015 уч. г\под. группа\фото под гр 2014-1015\DSCN348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20072" y="543551"/>
            <a:ext cx="2880000" cy="215999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/>
        </p:spPr>
      </p:pic>
      <p:pic>
        <p:nvPicPr>
          <p:cNvPr id="1027" name="Picture 3" descr="C:\Users\Екатерина\Desktop\группа\2013 - 2014 - 2015 уч. г\под. группа\фото под гр 2014-1015\DSCN354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043608" y="543551"/>
            <a:ext cx="2880000" cy="215999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катерина\Desktop\группа\2013 - 2014 - 2015 уч. г\фото стгруппа\группа 2014\DSCN2464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7544" y="4248706"/>
            <a:ext cx="2880000" cy="21600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/>
        </p:spPr>
      </p:pic>
      <p:sp>
        <p:nvSpPr>
          <p:cNvPr id="11" name="Двойная стрелка влево/вправо 10"/>
          <p:cNvSpPr/>
          <p:nvPr/>
        </p:nvSpPr>
        <p:spPr>
          <a:xfrm>
            <a:off x="323528" y="2636912"/>
            <a:ext cx="8496944" cy="1071917"/>
          </a:xfrm>
          <a:prstGeom prst="leftRightArrow">
            <a:avLst/>
          </a:prstGeom>
          <a:solidFill>
            <a:srgbClr val="30FE5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ea typeface="MingLiU-ExtB" pitchFamily="18" charset="-120"/>
                <a:cs typeface="Times New Roman" pitchFamily="18" charset="0"/>
              </a:rPr>
              <a:t>Воспитательно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MingLiU-ExtB" pitchFamily="18" charset="-120"/>
                <a:cs typeface="Times New Roman" pitchFamily="18" charset="0"/>
              </a:rPr>
              <a:t> – образовательный процесс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ea typeface="MingLiU-ExtB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4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9786" y="476672"/>
            <a:ext cx="3780000" cy="28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799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00100" y="1714488"/>
          <a:ext cx="7686700" cy="4292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457200" y="0"/>
          <a:ext cx="82296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idx="1"/>
          </p:nvPr>
        </p:nvSpPr>
        <p:spPr>
          <a:xfrm>
            <a:off x="214282" y="260350"/>
            <a:ext cx="8472518" cy="6311922"/>
          </a:xfrm>
          <a:solidFill>
            <a:srgbClr val="30FE52"/>
          </a:solidFill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В моей </a:t>
            </a:r>
            <a:r>
              <a:rPr lang="ru-RU" b="1" dirty="0" err="1" smtClean="0">
                <a:solidFill>
                  <a:srgbClr val="FF0000"/>
                </a:solidFill>
              </a:rPr>
              <a:t>мультимедийной</a:t>
            </a:r>
            <a:r>
              <a:rPr lang="ru-RU" b="1" dirty="0" smtClean="0">
                <a:solidFill>
                  <a:srgbClr val="FF0000"/>
                </a:solidFill>
              </a:rPr>
              <a:t> копилке собраны презентации по темам: 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Уроки вежливости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Морские жители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Путешествие по сказкам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Учусь считать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Игровая математика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Игры фантазии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Развивающие игры и упражнения для детей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Веселая зарядка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И много других занимательных и развивающих игр для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дошкольников.</a:t>
            </a:r>
          </a:p>
        </p:txBody>
      </p:sp>
      <p:pic>
        <p:nvPicPr>
          <p:cNvPr id="4" name="Picture 3" descr="C:\Documents and Settings\Кирилл\Рабочий стол\Рабочий стол\МАМА\анимация\22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928802"/>
            <a:ext cx="2852566" cy="24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solidFill>
            <a:srgbClr val="30FE52"/>
          </a:solidFill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Сентябрь:</a:t>
            </a:r>
            <a:r>
              <a:rPr lang="ru-RU" dirty="0" smtClean="0"/>
              <a:t> «Лето красное прошло», «Насекомые», «От шалости до беды один шаг», «Что нам осень подарила».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Октябрь:</a:t>
            </a:r>
            <a:r>
              <a:rPr lang="ru-RU" dirty="0" smtClean="0"/>
              <a:t> «Город, в котором мы живём», «Осень золотая», «Профессии», «Домашние животные».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Ноябрь</a:t>
            </a:r>
            <a:r>
              <a:rPr lang="ru-RU" dirty="0" smtClean="0"/>
              <a:t>: «Мы живём в России», «Животный мир осенью», «Транспорт», «Одежда».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Декабрь:</a:t>
            </a:r>
            <a:r>
              <a:rPr lang="ru-RU" dirty="0" smtClean="0"/>
              <a:t> «Здоровье», «Как жили люди на Руси», «Забота о птицах зимой», «Новый год».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Январь</a:t>
            </a:r>
            <a:r>
              <a:rPr lang="ru-RU" dirty="0" smtClean="0"/>
              <a:t>: «Праздники на Руси», «Труд взрослых», «Безопасность».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Февраль:</a:t>
            </a:r>
            <a:r>
              <a:rPr lang="ru-RU" dirty="0" smtClean="0"/>
              <a:t> «Животный мир зимой», «Зима», «Защита Отечества», «Животные Севера».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Март:</a:t>
            </a:r>
            <a:r>
              <a:rPr lang="ru-RU" dirty="0" smtClean="0"/>
              <a:t> «Семья», «Весна», «Масленица», «Животные жарких стран», «Комнатные растения».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Апрель:</a:t>
            </a:r>
            <a:r>
              <a:rPr lang="ru-RU" dirty="0" smtClean="0"/>
              <a:t> «Мой край», «День космонавтики», «Животный мир весной», «Растительный мир весной».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Май:</a:t>
            </a:r>
            <a:r>
              <a:rPr lang="ru-RU" dirty="0" smtClean="0"/>
              <a:t> «Мы такие разные», «День Победы», «Осторожно - улица», «Здравствуй, лето! 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285728"/>
            <a:ext cx="7829576" cy="1214446"/>
          </a:xfrm>
          <a:solidFill>
            <a:srgbClr val="30FE52"/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Презентации об окружающем мире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419475" y="3643315"/>
            <a:ext cx="2232025" cy="3139321"/>
          </a:xfrm>
          <a:prstGeom prst="rect">
            <a:avLst/>
          </a:prstGeom>
          <a:solidFill>
            <a:srgbClr val="30FE52"/>
          </a:solidFill>
          <a:ln w="50800" cap="rnd" algn="ctr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обогащение кругозора; помощь в освоении социальной роли; развитие личностных компонентов: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активности,</a:t>
            </a:r>
          </a:p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самостоятельности,произвольности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/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250825" y="4076700"/>
            <a:ext cx="2376488" cy="2585323"/>
          </a:xfrm>
          <a:prstGeom prst="rect">
            <a:avLst/>
          </a:prstGeom>
          <a:solidFill>
            <a:srgbClr val="30FE52"/>
          </a:solidFill>
          <a:ln w="50800" cap="rnd" algn="ctr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развитию высших психических функций – внимания, памяти, словесно-логического мышления, эмоционально-волевой сферы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6429388" y="4071943"/>
            <a:ext cx="2500330" cy="2031325"/>
          </a:xfrm>
          <a:prstGeom prst="rect">
            <a:avLst/>
          </a:prstGeom>
          <a:solidFill>
            <a:srgbClr val="30FE52"/>
          </a:solidFill>
          <a:ln w="50800" cap="rnd" algn="ctr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соответствующих возрасту обще-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интеллектуальных умений и  учебной мотивации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/>
          </a:p>
        </p:txBody>
      </p:sp>
      <p:sp>
        <p:nvSpPr>
          <p:cNvPr id="85004" name="AutoShape 12"/>
          <p:cNvSpPr>
            <a:spLocks noChangeArrowheads="1"/>
          </p:cNvSpPr>
          <p:nvPr/>
        </p:nvSpPr>
        <p:spPr bwMode="auto">
          <a:xfrm rot="5400000">
            <a:off x="215900" y="2889250"/>
            <a:ext cx="1657350" cy="577850"/>
          </a:xfrm>
          <a:prstGeom prst="notchedRightArrow">
            <a:avLst>
              <a:gd name="adj1" fmla="val 51574"/>
              <a:gd name="adj2" fmla="val 45120"/>
            </a:avLst>
          </a:prstGeom>
          <a:gradFill rotWithShape="1">
            <a:gsLst>
              <a:gs pos="0">
                <a:srgbClr val="FFFF00"/>
              </a:gs>
              <a:gs pos="100000">
                <a:srgbClr val="CC3300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85007" name="AutoShape 15"/>
          <p:cNvSpPr>
            <a:spLocks noChangeArrowheads="1"/>
          </p:cNvSpPr>
          <p:nvPr/>
        </p:nvSpPr>
        <p:spPr bwMode="auto">
          <a:xfrm>
            <a:off x="4763" y="-104775"/>
            <a:ext cx="9136062" cy="2401133"/>
          </a:xfrm>
          <a:prstGeom prst="ribbon">
            <a:avLst>
              <a:gd name="adj1" fmla="val 14444"/>
              <a:gd name="adj2" fmla="val 59565"/>
            </a:avLst>
          </a:prstGeom>
          <a:solidFill>
            <a:srgbClr val="30FE52"/>
          </a:solidFill>
          <a:ln w="50800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Применение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в своей практике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компьютерных средств позволяет мне в решении задач:</a:t>
            </a:r>
            <a:endParaRPr lang="ru-RU" sz="3200" dirty="0" smtClean="0"/>
          </a:p>
        </p:txBody>
      </p:sp>
      <p:sp>
        <p:nvSpPr>
          <p:cNvPr id="85008" name="AutoShape 16"/>
          <p:cNvSpPr>
            <a:spLocks noChangeArrowheads="1"/>
          </p:cNvSpPr>
          <p:nvPr/>
        </p:nvSpPr>
        <p:spPr bwMode="auto">
          <a:xfrm rot="5400000">
            <a:off x="3964779" y="2608541"/>
            <a:ext cx="1071568" cy="712232"/>
          </a:xfrm>
          <a:prstGeom prst="notchedRightArrow">
            <a:avLst>
              <a:gd name="adj1" fmla="val 51574"/>
              <a:gd name="adj2" fmla="val 39199"/>
            </a:avLst>
          </a:prstGeom>
          <a:gradFill rotWithShape="1">
            <a:gsLst>
              <a:gs pos="0">
                <a:srgbClr val="FFFF00"/>
              </a:gs>
              <a:gs pos="100000">
                <a:srgbClr val="CC3300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85009" name="AutoShape 17"/>
          <p:cNvSpPr>
            <a:spLocks noChangeArrowheads="1"/>
          </p:cNvSpPr>
          <p:nvPr/>
        </p:nvSpPr>
        <p:spPr bwMode="auto">
          <a:xfrm rot="5400000">
            <a:off x="7057231" y="2888457"/>
            <a:ext cx="1655763" cy="577850"/>
          </a:xfrm>
          <a:prstGeom prst="notchedRightArrow">
            <a:avLst>
              <a:gd name="adj1" fmla="val 51574"/>
              <a:gd name="adj2" fmla="val 45077"/>
            </a:avLst>
          </a:prstGeom>
          <a:gradFill rotWithShape="1">
            <a:gsLst>
              <a:gs pos="0">
                <a:srgbClr val="FFFF00"/>
              </a:gs>
              <a:gs pos="100000">
                <a:srgbClr val="CC3300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/>
      <p:bldP spid="84999" grpId="0" animBg="1"/>
      <p:bldP spid="85000" grpId="0" animBg="1"/>
      <p:bldP spid="85004" grpId="0" animBg="1"/>
      <p:bldP spid="85007" grpId="0" animBg="1"/>
      <p:bldP spid="85008" grpId="0" animBg="1"/>
      <p:bldP spid="850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395536" y="2636912"/>
            <a:ext cx="8424936" cy="1152128"/>
          </a:xfrm>
          <a:prstGeom prst="leftRightArrow">
            <a:avLst/>
          </a:prstGeom>
          <a:solidFill>
            <a:srgbClr val="30FE5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 родителями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Екатерина\Desktop\группа\2013 - 2014 - 2015 уч. г\под. группа\фото под гр 2014-1015\DSCN353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1538" y="428604"/>
            <a:ext cx="2071701" cy="24302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катерина\Desktop\группа\2013 - 2014 - 2015 уч. г\под. группа\фото под гр 2014-1015\DSCN353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00760" y="428604"/>
            <a:ext cx="1822707" cy="24302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536" y="3786190"/>
            <a:ext cx="3500521" cy="25768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Екатерина\Desktop\группа\2013 - 2014 - 2015 уч. г\фото стгруппа\день матери\DSCN091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72066" y="3857629"/>
            <a:ext cx="3604030" cy="250528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D:\MyFolder\Documents\Transcend\флешмоб\фото\DSC0004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28604"/>
            <a:ext cx="2530478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366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287524" y="404664"/>
            <a:ext cx="8568952" cy="1008112"/>
          </a:xfrm>
          <a:prstGeom prst="leftRightArrow">
            <a:avLst/>
          </a:prstGeom>
          <a:solidFill>
            <a:srgbClr val="30FE5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Самообразование, методическая работа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Екатерина\Desktop\группа 1\Фото садик\огород\DSC0039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538329">
            <a:off x="461365" y="1654513"/>
            <a:ext cx="2880000" cy="215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катерина\Desktop\группа 1\Фото садик\фотки проект\S730513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990973">
            <a:off x="5868889" y="1659692"/>
            <a:ext cx="2880000" cy="215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катерина\Desktop\группа 1\мои конкурсы\а-р\DSCN208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0033203">
            <a:off x="623409" y="4029788"/>
            <a:ext cx="2880000" cy="215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катерина\Desktop\группа 1\2013 - 2014 - 2015 уч. г\фото стгруппа\физ уголок\DSCN1245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716781">
            <a:off x="5635075" y="3977332"/>
            <a:ext cx="2880000" cy="215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катерина\Desktop\группа\Фото садик\уголок сказок\DSCN145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605375" y="1607407"/>
            <a:ext cx="1991307" cy="26550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Екатерина\Desktop\группа 1\Фото садик\семинар фото\фото опыты 10,1,7 гр малыши\7\DSC0639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132000" y="4279300"/>
            <a:ext cx="2880000" cy="215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434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7-конечная звезда 3"/>
          <p:cNvSpPr/>
          <p:nvPr/>
        </p:nvSpPr>
        <p:spPr>
          <a:xfrm>
            <a:off x="3144235" y="1981375"/>
            <a:ext cx="2905833" cy="2358892"/>
          </a:xfrm>
          <a:prstGeom prst="star7">
            <a:avLst/>
          </a:prstGeom>
          <a:solidFill>
            <a:srgbClr val="30FE5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Екатерина\Desktop\педчтения ИКТ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837" y="435922"/>
            <a:ext cx="1512168" cy="159935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катерина\Desktop\педчтения ИКТ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9377" y="2299578"/>
            <a:ext cx="2119972" cy="1319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катерина\Desktop\педчтения ИКТ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765" y="381185"/>
            <a:ext cx="1872727" cy="17603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катерина\Desktop\педчтения ИКТ\7477ef118c9d88da3ee7bfa7d6f110bc_0x0_i494ec919k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451" y="3561888"/>
            <a:ext cx="2169815" cy="15772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катерина\Desktop\педчтения ИКТ\printe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5468" y="347800"/>
            <a:ext cx="2082180" cy="18271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катерина\Desktop\педчтения ИКТ\video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151" y="5089790"/>
            <a:ext cx="2261722" cy="12651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Екатерина\Desktop\педчтения ИКТ\загруженное (7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8492" y="512791"/>
            <a:ext cx="1900959" cy="14685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катерина\Desktop\педчтения ИКТ\DVD_Play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837" y="2299578"/>
            <a:ext cx="2454239" cy="9900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Екатерина\Desktop\педчтения ИКТ\remont-video-proektoro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368" y="5037027"/>
            <a:ext cx="1987733" cy="14694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Екатерина\Desktop\педчтения ИКТ\kidz-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49" y="3429000"/>
            <a:ext cx="1779799" cy="22843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925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катерина\Desktop\группа 1\Фото садик\я\DSC056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409453">
            <a:off x="818682" y="3327852"/>
            <a:ext cx="3600000" cy="269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катерина\Desktop\группа 1\2013 - 2014 - 2015 уч. г\фото стгруппа\9 мая\DSCN222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351992">
            <a:off x="4447931" y="3379486"/>
            <a:ext cx="3600000" cy="269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катерина\Desktop\группа 1\Фото садик\семинар фото\DSCN171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1076901">
            <a:off x="649273" y="533285"/>
            <a:ext cx="3600000" cy="270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катерина\Desktop\группа 1\Фото садик\я\do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712988">
            <a:off x="4837093" y="604884"/>
            <a:ext cx="3600000" cy="269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336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войная стрелка влево/вправо 4"/>
          <p:cNvSpPr/>
          <p:nvPr/>
        </p:nvSpPr>
        <p:spPr>
          <a:xfrm>
            <a:off x="251520" y="332656"/>
            <a:ext cx="8568952" cy="1008112"/>
          </a:xfrm>
          <a:prstGeom prst="leftRightArrow">
            <a:avLst/>
          </a:prstGeom>
          <a:solidFill>
            <a:srgbClr val="30FE5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с сайтом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Сертификат «Учитель цифрового века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5" y="1500174"/>
            <a:ext cx="1823948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8109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катерина\Desktop\группа\мои конкурсы\конкурс сказки\конкурс сказки\DSC054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476735"/>
            <a:ext cx="3240000" cy="243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катерина\Desktop\группа\мои конкурсы\спорт конкурс\DSCN158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08104" y="476651"/>
            <a:ext cx="3240000" cy="243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катерина\Desktop\группа\грамоты\конкурс сказок город\2014_02_12\IMG_000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34" y="3214686"/>
            <a:ext cx="229407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катерина\Desktop\группа\мои конкурсы\спорт конкурс\img-08164003-00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86512" y="3143248"/>
            <a:ext cx="229407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MyFolder\Desktop\педчтения\Document_8.t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786058"/>
            <a:ext cx="3008804" cy="25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6779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катерина\Desktop\педчтения ИКТ\DSCN358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4291" y="476672"/>
            <a:ext cx="1911729" cy="270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катерина\Desktop\педчтения ИКТ\DSCN359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88992" y="400472"/>
            <a:ext cx="1911729" cy="270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катерина\Desktop\педчтения ИКТ\DSCN359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16785" y="1211454"/>
            <a:ext cx="1911729" cy="270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катерина\Desktop\педчтения ИКТ\DSCN361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42543" y="1211454"/>
            <a:ext cx="1911729" cy="270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Екатерина\Desktop\педчтения ИКТ\DSCN3607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129926" y="3706710"/>
            <a:ext cx="1911729" cy="270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катерина\Desktop\педчтения ИКТ\DSCN3588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189047" y="3725499"/>
            <a:ext cx="1898425" cy="268121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катерина\Desktop\педчтения ИКТ\DSCN3580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491992" y="3429000"/>
            <a:ext cx="1943992" cy="259199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01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209675"/>
          </a:xfrm>
          <a:solidFill>
            <a:srgbClr val="30FE52"/>
          </a:solidFill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Условия для сбережения здоровья ребенка</a:t>
            </a:r>
            <a: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auto">
          <a:xfrm rot="10800000">
            <a:off x="0" y="2060575"/>
            <a:ext cx="1908175" cy="1008063"/>
          </a:xfrm>
          <a:prstGeom prst="wedgeRectCallout">
            <a:avLst>
              <a:gd name="adj1" fmla="val -61481"/>
              <a:gd name="adj2" fmla="val 109838"/>
            </a:avLst>
          </a:prstGeom>
          <a:solidFill>
            <a:srgbClr val="30FE5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charset="0"/>
              </a:rPr>
              <a:t>использование новых моделей компьютера </a:t>
            </a: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auto">
          <a:xfrm rot="10800000">
            <a:off x="0" y="5300663"/>
            <a:ext cx="4643438" cy="1557337"/>
          </a:xfrm>
          <a:prstGeom prst="wedgeRectCallout">
            <a:avLst>
              <a:gd name="adj1" fmla="val -49421"/>
              <a:gd name="adj2" fmla="val 295870"/>
            </a:avLst>
          </a:prstGeom>
          <a:solidFill>
            <a:srgbClr val="30FE5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charset="0"/>
              </a:rPr>
              <a:t>проведение гимнастики для глаз, во время работы необходимо периодически переводить взгляд ребенка с монитора каждые 1,5-2 мин. на несколько секунд и смена деятельности во время занятия </a:t>
            </a:r>
          </a:p>
        </p:txBody>
      </p:sp>
      <p:sp>
        <p:nvSpPr>
          <p:cNvPr id="87047" name="AutoShape 7"/>
          <p:cNvSpPr>
            <a:spLocks noChangeArrowheads="1"/>
          </p:cNvSpPr>
          <p:nvPr/>
        </p:nvSpPr>
        <p:spPr bwMode="auto">
          <a:xfrm rot="10800000">
            <a:off x="0" y="3429000"/>
            <a:ext cx="3529013" cy="1439863"/>
          </a:xfrm>
          <a:prstGeom prst="wedgeRectCallout">
            <a:avLst>
              <a:gd name="adj1" fmla="val -42356"/>
              <a:gd name="adj2" fmla="val 185829"/>
            </a:avLst>
          </a:prstGeom>
          <a:solidFill>
            <a:srgbClr val="30FE5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charset="0"/>
              </a:rPr>
              <a:t>включение в занятия игр, направленных на профилактику нарушений зрения и отработку зрительно-пространственных отношений </a:t>
            </a: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10800000">
            <a:off x="4859338" y="5300663"/>
            <a:ext cx="4284662" cy="1557337"/>
          </a:xfrm>
          <a:prstGeom prst="wedgeRectCallout">
            <a:avLst>
              <a:gd name="adj1" fmla="val 46440"/>
              <a:gd name="adj2" fmla="val 298213"/>
            </a:avLst>
          </a:prstGeom>
          <a:solidFill>
            <a:srgbClr val="30FE5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charset="0"/>
              </a:rPr>
              <a:t>работа с компьютером на одном занятии в течение короткого времени (5-10 мин.) и не более двух раз в неделю (индивидуально и фронтально, в зависимости от возраста детей, особенностей их нервной системы) </a:t>
            </a:r>
          </a:p>
        </p:txBody>
      </p:sp>
      <p:sp>
        <p:nvSpPr>
          <p:cNvPr id="87048" name="AutoShape 8"/>
          <p:cNvSpPr>
            <a:spLocks noChangeArrowheads="1"/>
          </p:cNvSpPr>
          <p:nvPr/>
        </p:nvSpPr>
        <p:spPr bwMode="auto">
          <a:xfrm rot="10800000">
            <a:off x="6156325" y="2276475"/>
            <a:ext cx="2987675" cy="2016125"/>
          </a:xfrm>
          <a:prstGeom prst="wedgeRectCallout">
            <a:avLst>
              <a:gd name="adj1" fmla="val 54727"/>
              <a:gd name="adj2" fmla="val 91495"/>
            </a:avLst>
          </a:prstGeom>
          <a:solidFill>
            <a:srgbClr val="30FE5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charset="0"/>
              </a:rPr>
              <a:t>для </a:t>
            </a:r>
            <a:r>
              <a:rPr lang="ru-RU" sz="1600" b="1" dirty="0">
                <a:solidFill>
                  <a:srgbClr val="FF0000"/>
                </a:solidFill>
                <a:latin typeface="Arial" charset="0"/>
              </a:rPr>
              <a:t>проведения фронтальных занятий </a:t>
            </a:r>
            <a:r>
              <a:rPr lang="ru-RU" sz="1600" b="1" dirty="0" smtClean="0">
                <a:solidFill>
                  <a:srgbClr val="FF0000"/>
                </a:solidFill>
                <a:latin typeface="Arial" charset="0"/>
              </a:rPr>
              <a:t>я использую </a:t>
            </a:r>
            <a:r>
              <a:rPr lang="ru-RU" sz="1600" b="1" dirty="0" err="1" smtClean="0">
                <a:solidFill>
                  <a:srgbClr val="FF0000"/>
                </a:solidFill>
                <a:latin typeface="Arial" charset="0"/>
              </a:rPr>
              <a:t>мультимедийный</a:t>
            </a:r>
            <a:r>
              <a:rPr lang="ru-RU" sz="16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charset="0"/>
              </a:rPr>
              <a:t>проектор, расстояние от экрана до стульев на которых сидят дети 2 - 2,5 метра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/>
      <p:bldP spid="87044" grpId="0" animBg="1"/>
      <p:bldP spid="87045" grpId="0" animBg="1"/>
      <p:bldP spid="87047" grpId="0" animBg="1"/>
      <p:bldP spid="87049" grpId="0" animBg="1"/>
      <p:bldP spid="870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251520" y="332656"/>
            <a:ext cx="8640960" cy="4104456"/>
          </a:xfrm>
          <a:prstGeom prst="leftRightArrow">
            <a:avLst/>
          </a:prstGeom>
          <a:solidFill>
            <a:srgbClr val="30FE5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«Человек образованный -                                                                                                   тот, кто знает,  где найти то,                                                                                                                                                   чего он не знает»                                                                                                Георг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Зиммель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(1858 — 1918)                                                                                 немецкий философ и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социолог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im1-tub-ru.yandex.net/i?id=2764cffac9d686fc6842e6c0ee7d8945-73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00438"/>
            <a:ext cx="3066119" cy="2892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249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катерина\Desktop\педчтения ИКТ\den_doshkol_ra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8428"/>
            <a:ext cx="3129136" cy="31291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6-конечная звезда 3"/>
          <p:cNvSpPr/>
          <p:nvPr/>
        </p:nvSpPr>
        <p:spPr>
          <a:xfrm>
            <a:off x="2843808" y="332656"/>
            <a:ext cx="5976664" cy="6120680"/>
          </a:xfrm>
          <a:prstGeom prst="star6">
            <a:avLst/>
          </a:prstGeom>
          <a:solidFill>
            <a:srgbClr val="30FE5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!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52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108075"/>
          </a:xfrm>
          <a:solidFill>
            <a:srgbClr val="30FE52"/>
          </a:solidFill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sz="3600" b="1" i="1" smtClean="0">
                <a:solidFill>
                  <a:srgbClr val="FF0000"/>
                </a:solidFill>
                <a:effectLst/>
              </a:rPr>
              <a:t>Стратегия развития информационного общества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30FE52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</a:rPr>
              <a:t>Актуальность</a:t>
            </a:r>
          </a:p>
        </p:txBody>
      </p:sp>
      <p:sp>
        <p:nvSpPr>
          <p:cNvPr id="4100" name="Text Box 14"/>
          <p:cNvSpPr txBox="1">
            <a:spLocks noChangeArrowheads="1"/>
          </p:cNvSpPr>
          <p:nvPr/>
        </p:nvSpPr>
        <p:spPr bwMode="auto">
          <a:xfrm>
            <a:off x="4551363" y="266858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1" name="AutoShape 9"/>
          <p:cNvSpPr>
            <a:spLocks noChangeArrowheads="1"/>
          </p:cNvSpPr>
          <p:nvPr/>
        </p:nvSpPr>
        <p:spPr bwMode="auto">
          <a:xfrm>
            <a:off x="4419600" y="2781300"/>
            <a:ext cx="533400" cy="503238"/>
          </a:xfrm>
          <a:prstGeom prst="downArrowCallout">
            <a:avLst>
              <a:gd name="adj1" fmla="val 26498"/>
              <a:gd name="adj2" fmla="val 26498"/>
              <a:gd name="adj3" fmla="val 16667"/>
              <a:gd name="adj4" fmla="val 66667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4102" name="Text Box 16"/>
          <p:cNvSpPr txBox="1">
            <a:spLocks noChangeArrowheads="1"/>
          </p:cNvSpPr>
          <p:nvPr/>
        </p:nvSpPr>
        <p:spPr bwMode="auto">
          <a:xfrm>
            <a:off x="2916238" y="3460750"/>
            <a:ext cx="3671887" cy="1373188"/>
          </a:xfrm>
          <a:prstGeom prst="rect">
            <a:avLst/>
          </a:prstGeom>
          <a:solidFill>
            <a:srgbClr val="30FE5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3300"/>
                </a:solidFill>
              </a:rPr>
              <a:t>ИКТ как приоритет </a:t>
            </a:r>
          </a:p>
          <a:p>
            <a:pPr algn="ctr"/>
            <a:r>
              <a:rPr lang="ru-RU" sz="2800" b="1" dirty="0">
                <a:solidFill>
                  <a:srgbClr val="FF3300"/>
                </a:solidFill>
              </a:rPr>
              <a:t>образования</a:t>
            </a:r>
          </a:p>
          <a:p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2247900" y="40370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4" name="AutoShape 10"/>
          <p:cNvSpPr>
            <a:spLocks noChangeArrowheads="1"/>
          </p:cNvSpPr>
          <p:nvPr/>
        </p:nvSpPr>
        <p:spPr bwMode="auto">
          <a:xfrm>
            <a:off x="1187450" y="3860800"/>
            <a:ext cx="1728788" cy="1081088"/>
          </a:xfrm>
          <a:prstGeom prst="curvedRightArrow">
            <a:avLst>
              <a:gd name="adj1" fmla="val 20000"/>
              <a:gd name="adj2" fmla="val 40000"/>
              <a:gd name="adj3" fmla="val 53304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6784975" y="418147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6" name="AutoShape 11"/>
          <p:cNvSpPr>
            <a:spLocks noChangeArrowheads="1"/>
          </p:cNvSpPr>
          <p:nvPr/>
        </p:nvSpPr>
        <p:spPr bwMode="auto">
          <a:xfrm>
            <a:off x="6588125" y="3860800"/>
            <a:ext cx="1800225" cy="1081088"/>
          </a:xfrm>
          <a:prstGeom prst="curvedLeftArrow">
            <a:avLst>
              <a:gd name="adj1" fmla="val 20000"/>
              <a:gd name="adj2" fmla="val 40000"/>
              <a:gd name="adj3" fmla="val 55507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4107" name="Text Box 21"/>
          <p:cNvSpPr txBox="1">
            <a:spLocks noChangeArrowheads="1"/>
          </p:cNvSpPr>
          <p:nvPr/>
        </p:nvSpPr>
        <p:spPr bwMode="auto">
          <a:xfrm>
            <a:off x="3059113" y="5013324"/>
            <a:ext cx="3384550" cy="830997"/>
          </a:xfrm>
          <a:prstGeom prst="rect">
            <a:avLst/>
          </a:prstGeom>
          <a:solidFill>
            <a:srgbClr val="30FE5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</a:rPr>
              <a:t>изменение требований</a:t>
            </a:r>
          </a:p>
        </p:txBody>
      </p:sp>
      <p:sp>
        <p:nvSpPr>
          <p:cNvPr id="4108" name="Text Box 22"/>
          <p:cNvSpPr txBox="1">
            <a:spLocks noChangeArrowheads="1"/>
          </p:cNvSpPr>
          <p:nvPr/>
        </p:nvSpPr>
        <p:spPr bwMode="auto">
          <a:xfrm>
            <a:off x="684213" y="5805488"/>
            <a:ext cx="3311525" cy="457200"/>
          </a:xfrm>
          <a:prstGeom prst="rect">
            <a:avLst/>
          </a:prstGeom>
          <a:solidFill>
            <a:srgbClr val="30FE5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</a:rPr>
              <a:t>к образованию</a:t>
            </a:r>
            <a:endParaRPr lang="ru-RU" sz="2400" b="1" dirty="0">
              <a:solidFill>
                <a:srgbClr val="FF3300"/>
              </a:solidFill>
            </a:endParaRPr>
          </a:p>
        </p:txBody>
      </p:sp>
      <p:sp>
        <p:nvSpPr>
          <p:cNvPr id="4109" name="Text Box 23"/>
          <p:cNvSpPr txBox="1">
            <a:spLocks noChangeArrowheads="1"/>
          </p:cNvSpPr>
          <p:nvPr/>
        </p:nvSpPr>
        <p:spPr bwMode="auto">
          <a:xfrm>
            <a:off x="6011863" y="5805488"/>
            <a:ext cx="2663825" cy="457200"/>
          </a:xfrm>
          <a:prstGeom prst="rect">
            <a:avLst/>
          </a:prstGeom>
          <a:solidFill>
            <a:srgbClr val="30FE52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к педагогам</a:t>
            </a:r>
          </a:p>
        </p:txBody>
      </p:sp>
    </p:spTree>
    <p:custDataLst>
      <p:tags r:id="rId1"/>
    </p:custDataLst>
  </p:cSld>
  <p:clrMapOvr>
    <a:masterClrMapping/>
  </p:clrMapOvr>
  <p:transition advTm="6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457200" y="1125538"/>
          <a:ext cx="8229600" cy="497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3527425"/>
            <a:ext cx="3600450" cy="3141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346657" y="404664"/>
            <a:ext cx="8568952" cy="4392488"/>
          </a:xfrm>
          <a:prstGeom prst="leftRightArrow">
            <a:avLst/>
          </a:prstGeom>
          <a:solidFill>
            <a:srgbClr val="30FE52"/>
          </a:solidFill>
          <a:ln w="5715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нформационно-коммуникационные технологии —                                                                                         это совокупность средств и методов преобразования информационных данных    для получения информации нового качества (информационного продукта) Научная работа по внедрению ИКТ в дошкольное образование ведется в нашей стране, начиная с 1987 года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Екатерина\Desktop\педчтения ИКТ\in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133" y="3986870"/>
            <a:ext cx="3810000" cy="2394457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135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катерина\Desktop\педчтения ИКТ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877"/>
            <a:ext cx="2520000" cy="2125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катерина\Desktop\педчтения ИКТ\1355338302_lhduvemzkjy7p1r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152" y="4670891"/>
            <a:ext cx="2520000" cy="189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катерина\Desktop\педчтения ИКТ\1272639641_fefe0312177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246" y="2458500"/>
            <a:ext cx="2520000" cy="189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катерина\Desktop\педчтения ИКТ\fizkultminutk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67" y="4768331"/>
            <a:ext cx="2520000" cy="1703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катерина\Desktop\педчтения ИКТ\ik-s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1180" y="182100"/>
            <a:ext cx="2520000" cy="22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-конечная звезда 4"/>
          <p:cNvSpPr/>
          <p:nvPr/>
        </p:nvSpPr>
        <p:spPr>
          <a:xfrm>
            <a:off x="2636982" y="1859874"/>
            <a:ext cx="3920339" cy="2880320"/>
          </a:xfrm>
          <a:prstGeom prst="star6">
            <a:avLst/>
          </a:prstGeom>
          <a:solidFill>
            <a:srgbClr val="30FE5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Возможности ИКТ 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Екатерина\Desktop\педчтения ИКТ\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5246" y="488266"/>
            <a:ext cx="3240000" cy="13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катерина\Desktop\педчтения ИКТ\1329645978_razvitie-melkoj-motorik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33650"/>
            <a:ext cx="2520000" cy="2005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im0-tub-ru.yandex.net/i?id=b5144a898bacac5861f743c2687009ac-75-144&amp;n=2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6512" y="4714884"/>
            <a:ext cx="1841580" cy="1705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690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катерина\Desktop\вв\Аналитический отчет\o8443825f0f79c827e06242fa31f161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8404"/>
            <a:ext cx="3213545" cy="254118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с вырезом 7"/>
          <p:cNvSpPr/>
          <p:nvPr/>
        </p:nvSpPr>
        <p:spPr>
          <a:xfrm>
            <a:off x="4563322" y="2205104"/>
            <a:ext cx="3960441" cy="2160000"/>
          </a:xfrm>
          <a:prstGeom prst="notchedRightArrow">
            <a:avLst/>
          </a:prstGeom>
          <a:solidFill>
            <a:srgbClr val="30FE5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ачество предоставляемых услуг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3131840" y="4365104"/>
            <a:ext cx="3960000" cy="2160000"/>
          </a:xfrm>
          <a:prstGeom prst="notchedRightArrow">
            <a:avLst/>
          </a:prstGeom>
          <a:solidFill>
            <a:srgbClr val="30FE5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апросы родителей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2987824" y="210371"/>
            <a:ext cx="3960000" cy="2160000"/>
          </a:xfrm>
          <a:prstGeom prst="notchedRightArrow">
            <a:avLst/>
          </a:prstGeom>
          <a:solidFill>
            <a:srgbClr val="30FE5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Решение актуальных проблем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72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катерина\Desktop\группа\картинки\мое\64986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2531068">
            <a:off x="465299" y="416498"/>
            <a:ext cx="2880000" cy="2160000"/>
          </a:xfrm>
          <a:prstGeom prst="rightArrow">
            <a:avLst/>
          </a:prstGeom>
          <a:solidFill>
            <a:srgbClr val="30FE52"/>
          </a:solidFill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ариативность обучения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2851089">
            <a:off x="6264002" y="58249"/>
            <a:ext cx="2160000" cy="2880000"/>
          </a:xfrm>
          <a:prstGeom prst="downArrow">
            <a:avLst/>
          </a:prstGeom>
          <a:solidFill>
            <a:srgbClr val="30FE52"/>
          </a:solidFill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Доступность обучения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 rot="2240286">
            <a:off x="5936527" y="4248811"/>
            <a:ext cx="2880000" cy="2160000"/>
          </a:xfrm>
          <a:prstGeom prst="leftArrow">
            <a:avLst/>
          </a:prstGeom>
          <a:solidFill>
            <a:srgbClr val="30FE52"/>
          </a:solidFill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овышение активности дошкольников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 rot="2847007">
            <a:off x="825298" y="4012310"/>
            <a:ext cx="2160000" cy="2880000"/>
          </a:xfrm>
          <a:prstGeom prst="upArrow">
            <a:avLst/>
          </a:prstGeom>
          <a:solidFill>
            <a:srgbClr val="30FE52"/>
          </a:solidFill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обильность дошкольников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абличка 8"/>
          <p:cNvSpPr/>
          <p:nvPr/>
        </p:nvSpPr>
        <p:spPr>
          <a:xfrm>
            <a:off x="2767704" y="2337880"/>
            <a:ext cx="3600000" cy="2232248"/>
          </a:xfrm>
          <a:prstGeom prst="plaque">
            <a:avLst/>
          </a:prstGeom>
          <a:solidFill>
            <a:srgbClr val="30FE52"/>
          </a:solidFill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i="1" dirty="0" smtClean="0">
                <a:ln w="1905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             коммуникационные технологии</a:t>
            </a:r>
            <a:endParaRPr lang="ru-RU" sz="2600" b="1" i="1" dirty="0">
              <a:ln w="19050">
                <a:noFill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Екатерина\Desktop\группа\Фото садик\фото рамки\22pn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2644004"/>
            <a:ext cx="2160000" cy="16199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катерина\Desktop\группа\Фото садик\фото рамки\1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64896" y="476672"/>
            <a:ext cx="1253571" cy="1671429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катерина\Desktop\группа\Фото садик\фото рамки\1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50099" y="2690410"/>
            <a:ext cx="2036250" cy="152718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катерина\Desktop\группа 1\Фото садик\фото рамки\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28744" y="4853214"/>
            <a:ext cx="2077920" cy="15584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724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2041</TotalTime>
  <Words>677</Words>
  <Application>Microsoft Office PowerPoint</Application>
  <PresentationFormat>Экран (4:3)</PresentationFormat>
  <Paragraphs>81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Открытая</vt:lpstr>
      <vt:lpstr>Слайд 1</vt:lpstr>
      <vt:lpstr>Слайд 2</vt:lpstr>
      <vt:lpstr>Актуальность</vt:lpstr>
      <vt:lpstr>ГИПОТЕЗА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Презентации об окружающем мире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Условия для сбережения здоровья ребенка 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Samsung</cp:lastModifiedBy>
  <cp:revision>161</cp:revision>
  <dcterms:created xsi:type="dcterms:W3CDTF">2014-10-18T15:54:27Z</dcterms:created>
  <dcterms:modified xsi:type="dcterms:W3CDTF">2015-03-23T03:24:17Z</dcterms:modified>
</cp:coreProperties>
</file>