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BECD6E-4465-4276-9BC4-F49C491A334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E1CF90-F0A2-40AD-8755-1F24D7D4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komanda-k.ru/%D0%A0%D0%BE%D1%81%D1%81%D0%B8%D1%8F/%D0%B0%D1%81%D1%82%D1%80%D0%B0%D1%85%D0%B0%D0%BD%D1%81%D0%BA%D0%B0%D1%8F-%D0%BE%D0%B1%D0%BB%D0%B0%D1%81%D1%82%D1%8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00108"/>
            <a:ext cx="6172200" cy="207170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Край родной , навек любимый…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4786322"/>
            <a:ext cx="2214578" cy="1588600"/>
          </a:xfrm>
        </p:spPr>
        <p:txBody>
          <a:bodyPr>
            <a:normAutofit/>
          </a:bodyPr>
          <a:lstStyle/>
          <a:p>
            <a:pPr algn="ctr"/>
            <a:r>
              <a:rPr lang="ru-RU" sz="1100" dirty="0" smtClean="0"/>
              <a:t>Внеурочное  </a:t>
            </a:r>
            <a:r>
              <a:rPr lang="ru-RU" sz="1100" dirty="0" smtClean="0"/>
              <a:t>мероприятие</a:t>
            </a:r>
            <a:endParaRPr lang="ru-RU" sz="1100" dirty="0" smtClean="0"/>
          </a:p>
          <a:p>
            <a:pPr algn="ctr"/>
            <a:r>
              <a:rPr lang="ru-RU" sz="1100" dirty="0" smtClean="0"/>
              <a:t>для 3 классов.</a:t>
            </a:r>
          </a:p>
          <a:p>
            <a:pPr algn="ctr"/>
            <a:r>
              <a:rPr lang="ru-RU" sz="1100" dirty="0" smtClean="0"/>
              <a:t>Подготовила учитель географии и биологии</a:t>
            </a:r>
          </a:p>
          <a:p>
            <a:pPr algn="ctr"/>
            <a:r>
              <a:rPr lang="ru-RU" sz="1100" dirty="0" smtClean="0"/>
              <a:t>Е.Н.Ефимова.</a:t>
            </a:r>
          </a:p>
          <a:p>
            <a:endParaRPr lang="ru-R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785794"/>
          </a:xfrm>
        </p:spPr>
        <p:txBody>
          <a:bodyPr/>
          <a:lstStyle/>
          <a:p>
            <a:pPr algn="ctr"/>
            <a:r>
              <a:rPr lang="ru-RU" dirty="0" smtClean="0"/>
              <a:t>Природные места Астраханской области.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user\Desktop\край родной 4 класс\внеклассное мероприятие край родной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2828" y="3286124"/>
            <a:ext cx="4531172" cy="3571876"/>
          </a:xfrm>
          <a:prstGeom prst="rect">
            <a:avLst/>
          </a:prstGeom>
          <a:noFill/>
        </p:spPr>
      </p:pic>
      <p:pic>
        <p:nvPicPr>
          <p:cNvPr id="22532" name="Picture 4" descr="http://astrakhantravel.ru/images/2014/loto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4714876" cy="3143251"/>
          </a:xfrm>
          <a:prstGeom prst="rect">
            <a:avLst/>
          </a:prstGeom>
          <a:noFill/>
        </p:spPr>
      </p:pic>
      <p:pic>
        <p:nvPicPr>
          <p:cNvPr id="22534" name="Picture 6" descr="http://www.esosedi.ru/fiber/135201/fit/900x600/ozero_tinak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1"/>
            <a:ext cx="4429124" cy="2786081"/>
          </a:xfrm>
          <a:prstGeom prst="rect">
            <a:avLst/>
          </a:prstGeom>
          <a:noFill/>
        </p:spPr>
      </p:pic>
      <p:pic>
        <p:nvPicPr>
          <p:cNvPr id="9218" name="Picture 2" descr="http://www.kavkaz-uzel.ru/system/uploads/article_image/image/0004/44049/main_image_n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8670"/>
            <a:ext cx="471487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3257544" cy="62596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Заповедники и памятники природы Астраханской области: </a:t>
            </a:r>
            <a:r>
              <a:rPr lang="ru-RU" dirty="0" err="1" smtClean="0"/>
              <a:t>Богдинско-Баскунчакский</a:t>
            </a:r>
            <a:r>
              <a:rPr lang="ru-RU" dirty="0" smtClean="0"/>
              <a:t> </a:t>
            </a:r>
            <a:r>
              <a:rPr lang="ru-RU" dirty="0" err="1" smtClean="0"/>
              <a:t>заповедник.Здесь</a:t>
            </a:r>
            <a:r>
              <a:rPr lang="ru-RU" dirty="0" smtClean="0"/>
              <a:t> находится гора Большое </a:t>
            </a:r>
            <a:r>
              <a:rPr lang="ru-RU" dirty="0" err="1" smtClean="0"/>
              <a:t>Богдо</a:t>
            </a:r>
            <a:r>
              <a:rPr lang="ru-RU" dirty="0" smtClean="0"/>
              <a:t>. Астраханский заповедник. Здесь находится урочище Кордон – место в Астраханской области, где в естественных условиях произрастает кактус опунция.</a:t>
            </a:r>
          </a:p>
          <a:p>
            <a:endParaRPr lang="ru-RU" dirty="0"/>
          </a:p>
        </p:txBody>
      </p:sp>
      <p:pic>
        <p:nvPicPr>
          <p:cNvPr id="23554" name="Picture 2" descr="C:\Users\user\Desktop\край родной 4 класс\внеклассное мероприятие край родной\i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8" cy="3143248"/>
          </a:xfrm>
          <a:prstGeom prst="rect">
            <a:avLst/>
          </a:prstGeom>
          <a:noFill/>
        </p:spPr>
      </p:pic>
      <p:pic>
        <p:nvPicPr>
          <p:cNvPr id="23555" name="Picture 3" descr="C:\Users\user\Desktop\край родной 4 класс\внеклассное мероприятие край родной\i (2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40" y="3117349"/>
            <a:ext cx="5000660" cy="374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3725866"/>
          </a:xfrm>
        </p:spPr>
        <p:txBody>
          <a:bodyPr>
            <a:noAutofit/>
          </a:bodyPr>
          <a:lstStyle/>
          <a:p>
            <a:r>
              <a:rPr lang="ru-RU" sz="1600" dirty="0" smtClean="0"/>
              <a:t>Есть исторические </a:t>
            </a:r>
            <a:r>
              <a:rPr lang="ru-RU" sz="1600" dirty="0" err="1" smtClean="0"/>
              <a:t>места.В</a:t>
            </a:r>
            <a:r>
              <a:rPr lang="ru-RU" sz="1600" dirty="0" smtClean="0"/>
              <a:t> Астраханской области появился новый туристический объект: древний золотоордынский город </a:t>
            </a:r>
            <a:r>
              <a:rPr lang="ru-RU" sz="1600" dirty="0" err="1" smtClean="0"/>
              <a:t>Сарай-Бату</a:t>
            </a:r>
            <a:r>
              <a:rPr lang="ru-RU" sz="1600" dirty="0" smtClean="0"/>
              <a:t>. Расположен </a:t>
            </a:r>
            <a:r>
              <a:rPr lang="ru-RU" sz="1600" dirty="0" err="1" smtClean="0"/>
              <a:t>Сарай-Бату</a:t>
            </a:r>
            <a:r>
              <a:rPr lang="ru-RU" sz="1600" dirty="0" smtClean="0"/>
              <a:t> на территории села </a:t>
            </a:r>
            <a:r>
              <a:rPr lang="ru-RU" sz="1600" dirty="0" err="1" smtClean="0"/>
              <a:t>Селитренного</a:t>
            </a:r>
            <a:r>
              <a:rPr lang="ru-RU" sz="1600" dirty="0" smtClean="0"/>
              <a:t>, что в </a:t>
            </a:r>
            <a:r>
              <a:rPr lang="ru-RU" sz="1600" dirty="0" err="1" smtClean="0"/>
              <a:t>Харабалинском</a:t>
            </a:r>
            <a:r>
              <a:rPr lang="ru-RU" sz="1600" dirty="0" smtClean="0"/>
              <a:t> районе, в 130 километрах севернее Астрахани на возвышении берега реки </a:t>
            </a:r>
            <a:r>
              <a:rPr lang="ru-RU" sz="1600" dirty="0" err="1" smtClean="0"/>
              <a:t>Ашулук</a:t>
            </a:r>
            <a:r>
              <a:rPr lang="ru-RU" sz="1600" dirty="0" smtClean="0"/>
              <a:t>. Музей "Российский арбуз".Единственный в России Музей Российского арбуза был открыт в 2006 году в городе Камызяк Астраханской области. </a:t>
            </a:r>
            <a:r>
              <a:rPr lang="ru-RU" sz="1600" dirty="0" err="1" smtClean="0"/>
              <a:t>Страусиная</a:t>
            </a:r>
            <a:r>
              <a:rPr lang="ru-RU" sz="1600" dirty="0" smtClean="0"/>
              <a:t> ферма «Баба Фрося». Православные храмы, буддийские </a:t>
            </a:r>
            <a:r>
              <a:rPr lang="ru-RU" sz="1600" dirty="0" err="1" smtClean="0"/>
              <a:t>хурулы</a:t>
            </a:r>
            <a:r>
              <a:rPr lang="ru-RU" sz="1600" dirty="0" smtClean="0"/>
              <a:t> и другие святые места Астраханской области. </a:t>
            </a:r>
            <a:endParaRPr lang="ru-RU" sz="1600" dirty="0"/>
          </a:p>
        </p:txBody>
      </p:sp>
      <p:pic>
        <p:nvPicPr>
          <p:cNvPr id="24578" name="Picture 2" descr="C:\Users\user\Desktop\край родной 4 класс\внеклассное мероприятие край родной\i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"/>
            <a:ext cx="4357686" cy="2071678"/>
          </a:xfrm>
          <a:prstGeom prst="rect">
            <a:avLst/>
          </a:prstGeom>
          <a:noFill/>
        </p:spPr>
      </p:pic>
      <p:pic>
        <p:nvPicPr>
          <p:cNvPr id="24580" name="Picture 4" descr="C:\Users\user\Desktop\край родной 4 класс\внеклассное мероприятие край родной\i (2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71678"/>
            <a:ext cx="4357686" cy="2000264"/>
          </a:xfrm>
          <a:prstGeom prst="rect">
            <a:avLst/>
          </a:prstGeom>
          <a:noFill/>
        </p:spPr>
      </p:pic>
      <p:pic>
        <p:nvPicPr>
          <p:cNvPr id="24582" name="Picture 6" descr="http://static.panoramio.com/photos/large/545422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4786314" cy="2786058"/>
          </a:xfrm>
          <a:prstGeom prst="rect">
            <a:avLst/>
          </a:prstGeom>
          <a:noFill/>
        </p:spPr>
      </p:pic>
      <p:pic>
        <p:nvPicPr>
          <p:cNvPr id="24584" name="Picture 8" descr="http://static.panoramio.com/photos/large/328997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071942"/>
            <a:ext cx="435768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28604"/>
            <a:ext cx="3286148" cy="58579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Наша малая родина  Село Никольское расположено на правом берегу Волги в Астраханской области. Здесь находится пристань, популярная у туристических теплоходов. В селе Никольском расположен самый большой в Поволжье храм Рождества Пресвятой Богородицы.</a:t>
            </a:r>
            <a:endParaRPr lang="ru-RU" dirty="0"/>
          </a:p>
        </p:txBody>
      </p:sp>
      <p:pic>
        <p:nvPicPr>
          <p:cNvPr id="25602" name="Picture 2" descr="C:\Users\user\Desktop\край родной 4 класс\внеклассное мероприятие край родной\i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714752"/>
            <a:ext cx="3214710" cy="3143248"/>
          </a:xfrm>
          <a:prstGeom prst="rect">
            <a:avLst/>
          </a:prstGeom>
          <a:noFill/>
        </p:spPr>
      </p:pic>
      <p:pic>
        <p:nvPicPr>
          <p:cNvPr id="25603" name="Picture 3" descr="C:\Users\user\Desktop\край родной 4 класс\внеклассное мероприятие край родной\i (3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714752"/>
            <a:ext cx="2500298" cy="3143248"/>
          </a:xfrm>
          <a:prstGeom prst="rect">
            <a:avLst/>
          </a:prstGeom>
          <a:noFill/>
        </p:spPr>
      </p:pic>
      <p:pic>
        <p:nvPicPr>
          <p:cNvPr id="25605" name="Picture 5" descr="http://rasfokus.ru/images/photos/medium/a010b0d84ebe5febc3c3bf6747d18d0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3" y="0"/>
            <a:ext cx="5715008" cy="3695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67978915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95143" y="1"/>
            <a:ext cx="4848857" cy="3357562"/>
          </a:xfrm>
        </p:spPr>
      </p:pic>
      <p:pic>
        <p:nvPicPr>
          <p:cNvPr id="1026" name="Picture 2" descr="C:\Users\user\Desktop\край родной 4 класс\внеклассное мероприятие край родной\i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181" cy="3357562"/>
          </a:xfrm>
          <a:prstGeom prst="rect">
            <a:avLst/>
          </a:prstGeom>
          <a:noFill/>
        </p:spPr>
      </p:pic>
      <p:pic>
        <p:nvPicPr>
          <p:cNvPr id="1028" name="Picture 4" descr="http://static.panoramio.com/photos/large/520955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371844"/>
            <a:ext cx="4000496" cy="3486156"/>
          </a:xfrm>
          <a:prstGeom prst="rect">
            <a:avLst/>
          </a:prstGeom>
          <a:noFill/>
        </p:spPr>
      </p:pic>
      <p:pic>
        <p:nvPicPr>
          <p:cNvPr id="1030" name="Picture 6" descr="http://da.coolreferat.com.ua/nuda/stepovi-piramidi-ukrayini--i-chastina/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5166768" cy="3500438"/>
          </a:xfrm>
          <a:prstGeom prst="rect">
            <a:avLst/>
          </a:prstGeom>
          <a:noFill/>
        </p:spPr>
      </p:pic>
      <p:sp>
        <p:nvSpPr>
          <p:cNvPr id="5122" name="AutoShape 2" descr="https://50.img.avito.st/1280x960/1679789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Что такое родина?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0" name="AutoShape 2" descr="http://upload.wikimedia.org/wikipedia/commons/thumb/1/16/Outline_Map_of_Astrakhan_Oblast.svg/716px-Outline_Map_of_Astrakhan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upload.wikimedia.org/wikipedia/commons/thumb/1/16/Outline_Map_of_Astrakhan_Oblast.svg/716px-Outline_Map_of_Astrakhan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www.anta-pro.ru/art/map/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283" cy="6858000"/>
          </a:xfrm>
          <a:prstGeom prst="rect">
            <a:avLst/>
          </a:prstGeom>
          <a:noFill/>
        </p:spPr>
      </p:pic>
      <p:pic>
        <p:nvPicPr>
          <p:cNvPr id="9" name="Рисунок 8" descr="Outline_Map_of_Astrakhan_Oblast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user\Desktop\край родной 4 класс\внеклассное мероприятие край родной\volodarskiy (5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2786058"/>
          </a:xfrm>
          <a:prstGeom prst="rect">
            <a:avLst/>
          </a:prstGeom>
          <a:noFill/>
        </p:spPr>
      </p:pic>
      <p:pic>
        <p:nvPicPr>
          <p:cNvPr id="28675" name="Picture 3" descr="C:\Users\user\Desktop\край родной 4 класс\внеклассное мероприятие край родной\i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857488" cy="2071702"/>
          </a:xfrm>
          <a:prstGeom prst="rect">
            <a:avLst/>
          </a:prstGeom>
          <a:noFill/>
        </p:spPr>
      </p:pic>
      <p:pic>
        <p:nvPicPr>
          <p:cNvPr id="28676" name="Picture 4" descr="C:\Users\user\Desktop\край родной 4 класс\внеклассное мероприятие край родной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2786058"/>
          </a:xfrm>
          <a:prstGeom prst="rect">
            <a:avLst/>
          </a:prstGeom>
          <a:noFill/>
        </p:spPr>
      </p:pic>
      <p:pic>
        <p:nvPicPr>
          <p:cNvPr id="28677" name="Picture 5" descr="C:\Users\user\Desktop\край родной 4 класс\внеклассное мероприятие край родной\i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786058"/>
            <a:ext cx="2928926" cy="4071942"/>
          </a:xfrm>
          <a:prstGeom prst="rect">
            <a:avLst/>
          </a:prstGeom>
          <a:noFill/>
        </p:spPr>
      </p:pic>
      <p:pic>
        <p:nvPicPr>
          <p:cNvPr id="28678" name="Picture 6" descr="C:\Users\user\Desktop\край родной 4 класс\внеклассное мероприятие край родной\i (1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786322"/>
            <a:ext cx="3314685" cy="2071678"/>
          </a:xfrm>
          <a:prstGeom prst="rect">
            <a:avLst/>
          </a:prstGeom>
          <a:noFill/>
        </p:spPr>
      </p:pic>
      <p:pic>
        <p:nvPicPr>
          <p:cNvPr id="28680" name="Picture 8" descr="http://fs00.infourok.ru/images/doc/219/6174/2/img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9" y="2786058"/>
            <a:ext cx="3429024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_8e01b_7e76d24f_X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" y="3357562"/>
            <a:ext cx="4714877" cy="3500438"/>
          </a:xfrm>
        </p:spPr>
      </p:pic>
      <p:pic>
        <p:nvPicPr>
          <p:cNvPr id="29698" name="Picture 2" descr="C:\Users\user\Desktop\край родной 4 класс\внеклассное мероприятие край родной\Kak_rastut_arbuzy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4429123" cy="3571876"/>
          </a:xfrm>
          <a:prstGeom prst="rect">
            <a:avLst/>
          </a:prstGeom>
          <a:noFill/>
        </p:spPr>
      </p:pic>
      <p:pic>
        <p:nvPicPr>
          <p:cNvPr id="29699" name="Picture 3" descr="C:\Users\user\Desktop\край родной 4 класс\внеклассное мероприятие край родной\i (2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366562"/>
          </a:xfrm>
          <a:prstGeom prst="rect">
            <a:avLst/>
          </a:prstGeom>
          <a:noFill/>
        </p:spPr>
      </p:pic>
      <p:pic>
        <p:nvPicPr>
          <p:cNvPr id="29700" name="Picture 4" descr="C:\Users\user\Desktop\край родной 4 класс\внеклассное мероприятие край родной\TpN4h7Po9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14876" cy="3357562"/>
          </a:xfrm>
          <a:prstGeom prst="rect">
            <a:avLst/>
          </a:prstGeom>
          <a:noFill/>
        </p:spPr>
      </p:pic>
      <p:sp>
        <p:nvSpPr>
          <p:cNvPr id="29703" name="AutoShape 7" descr="https://img-fotki.yandex.ru/get/15500/111535206.7b/0_8e01b_7e76d24f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Жить — Родине служить.</a:t>
            </a:r>
          </a:p>
          <a:p>
            <a:r>
              <a:rPr lang="ru-RU" dirty="0" smtClean="0"/>
              <a:t>Кто за Родину горой, тот истинный герой.</a:t>
            </a:r>
          </a:p>
          <a:p>
            <a:r>
              <a:rPr lang="ru-RU" dirty="0" smtClean="0"/>
              <a:t>Для Родины своей ни сил, ни жизни не жалей.</a:t>
            </a:r>
          </a:p>
          <a:p>
            <a:r>
              <a:rPr lang="ru-RU" dirty="0" smtClean="0"/>
              <a:t>Будь не только сыном своего отца — будь и</a:t>
            </a:r>
          </a:p>
          <a:p>
            <a:pPr>
              <a:buNone/>
            </a:pPr>
            <a:r>
              <a:rPr lang="ru-RU" dirty="0" smtClean="0"/>
              <a:t>сыном своего народа.</a:t>
            </a:r>
          </a:p>
          <a:p>
            <a:r>
              <a:rPr lang="ru-RU" dirty="0" smtClean="0"/>
              <a:t>Нет в мире краше Родины нашей.</a:t>
            </a:r>
          </a:p>
          <a:p>
            <a:r>
              <a:rPr lang="ru-RU" dirty="0" smtClean="0"/>
              <a:t>Человек без родины — что соловей без песни.</a:t>
            </a:r>
          </a:p>
          <a:p>
            <a:r>
              <a:rPr lang="ru-RU" dirty="0" smtClean="0"/>
              <a:t> Береги Родину как зеницу ока.</a:t>
            </a:r>
          </a:p>
          <a:p>
            <a:r>
              <a:rPr lang="ru-RU" dirty="0" smtClean="0"/>
              <a:t>Всякому мила своя сторона.</a:t>
            </a:r>
          </a:p>
          <a:p>
            <a:r>
              <a:rPr lang="ru-RU" dirty="0" smtClean="0"/>
              <a:t>На чужой стороне родина милей вдвойне.</a:t>
            </a:r>
          </a:p>
          <a:p>
            <a:r>
              <a:rPr lang="ru-RU" dirty="0" smtClean="0"/>
              <a:t>На чужбине и калач не в радость, а на родине</a:t>
            </a:r>
          </a:p>
          <a:p>
            <a:pPr>
              <a:buNone/>
            </a:pPr>
            <a:r>
              <a:rPr lang="ru-RU" dirty="0" smtClean="0"/>
              <a:t>и чёрный хлеб в сладость.</a:t>
            </a:r>
          </a:p>
          <a:p>
            <a:r>
              <a:rPr lang="ru-RU" dirty="0" smtClean="0"/>
              <a:t>Дым отечества светлее чужого огня.</a:t>
            </a:r>
          </a:p>
          <a:p>
            <a:r>
              <a:rPr lang="ru-RU" dirty="0" smtClean="0"/>
              <a:t>Дома и стены помогают.</a:t>
            </a:r>
          </a:p>
          <a:p>
            <a:r>
              <a:rPr lang="ru-RU" dirty="0" smtClean="0"/>
              <a:t> Чужбина — калина, родина — малина.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Цель: </a:t>
            </a:r>
            <a:r>
              <a:rPr lang="ru-RU" dirty="0" smtClean="0"/>
              <a:t>развитие всесторонней личности ребят, повышение их интеллектуального и духовного уровня развития, воспитание патриотических чувств, любви и бережного отношения к  родному краю.</a:t>
            </a:r>
          </a:p>
          <a:p>
            <a:pPr>
              <a:buNone/>
            </a:pPr>
            <a:r>
              <a:rPr lang="ru-RU" b="1" dirty="0" smtClean="0"/>
              <a:t>  Задачи:</a:t>
            </a:r>
            <a:endParaRPr lang="ru-RU" dirty="0" smtClean="0"/>
          </a:p>
          <a:p>
            <a:pPr lvl="0"/>
            <a:r>
              <a:rPr lang="ru-RU" dirty="0" smtClean="0"/>
              <a:t>Продолжить воспитывать у учащихся чувство дружбы, формировать национальное самосознание.</a:t>
            </a:r>
          </a:p>
          <a:p>
            <a:pPr lvl="0"/>
            <a:r>
              <a:rPr lang="ru-RU" dirty="0" smtClean="0"/>
              <a:t>Воспитывать у учащихся бережное отношение к  родному краю, любовь к своей малой Родине.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42942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Меж цветов он знатный пан,</a:t>
            </a:r>
            <a:br>
              <a:rPr lang="ru-RU" sz="4000" dirty="0" smtClean="0"/>
            </a:br>
            <a:r>
              <a:rPr lang="ru-RU" sz="4000" dirty="0" smtClean="0"/>
              <a:t>Колпачком цветет…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3728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  Нам запах свежести лесной</a:t>
            </a:r>
            <a:br>
              <a:rPr lang="ru-RU" sz="4000" dirty="0" smtClean="0"/>
            </a:br>
            <a:r>
              <a:rPr lang="ru-RU" sz="4000" dirty="0" smtClean="0"/>
              <a:t>Приносит позднею весной</a:t>
            </a:r>
            <a:br>
              <a:rPr lang="ru-RU" sz="4000" dirty="0" smtClean="0"/>
            </a:br>
            <a:r>
              <a:rPr lang="ru-RU" sz="4000" dirty="0" smtClean="0"/>
              <a:t>Цветок душистый, нежный</a:t>
            </a:r>
            <a:br>
              <a:rPr lang="ru-RU" sz="4000" dirty="0" smtClean="0"/>
            </a:br>
            <a:r>
              <a:rPr lang="ru-RU" sz="4000" dirty="0" smtClean="0"/>
              <a:t>Из кисти белоснежной. 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re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Какой орех не растет на дереве и земле?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-17068-12061919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Все движутся вперёд,</a:t>
            </a:r>
          </a:p>
          <a:p>
            <a:pPr algn="ctr">
              <a:buNone/>
            </a:pPr>
            <a:r>
              <a:rPr lang="ru-RU" sz="4000" dirty="0" smtClean="0"/>
              <a:t>А он наоборот.</a:t>
            </a:r>
          </a:p>
          <a:p>
            <a:pPr algn="ctr">
              <a:buNone/>
            </a:pPr>
            <a:r>
              <a:rPr lang="ru-RU" sz="4000" dirty="0" smtClean="0"/>
              <a:t>Он может два часа подряд</a:t>
            </a:r>
          </a:p>
          <a:p>
            <a:pPr algn="ctr">
              <a:buNone/>
            </a:pPr>
            <a:r>
              <a:rPr lang="ru-RU" sz="4000" dirty="0" smtClean="0"/>
              <a:t>Всё время пятиться назад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i60.beon.ru/28/21/1102128/49/100760149/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Скачет зверушка,</a:t>
            </a:r>
          </a:p>
          <a:p>
            <a:pPr algn="ctr">
              <a:buNone/>
            </a:pPr>
            <a:r>
              <a:rPr lang="ru-RU" sz="4000" dirty="0" smtClean="0"/>
              <a:t>Не рот, а ловушка.</a:t>
            </a:r>
          </a:p>
          <a:p>
            <a:pPr algn="ctr">
              <a:buNone/>
            </a:pPr>
            <a:r>
              <a:rPr lang="ru-RU" sz="4000" dirty="0" smtClean="0"/>
              <a:t>Попадут в ловушку</a:t>
            </a:r>
          </a:p>
          <a:p>
            <a:pPr algn="ctr">
              <a:buNone/>
            </a:pPr>
            <a:r>
              <a:rPr lang="ru-RU" sz="4000" dirty="0" smtClean="0"/>
              <a:t>И комар, и мушка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img-fotki.yandex.ru/get/15575/8786235.0/0_11bcc0_eeed7ee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mg-fotki.yandex.ru/get/6101/82361451.0/0_65f62_5b0facb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96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Вьётся верёвка,</a:t>
            </a:r>
          </a:p>
          <a:p>
            <a:pPr algn="ctr">
              <a:buNone/>
            </a:pPr>
            <a:r>
              <a:rPr lang="ru-RU" sz="4000" dirty="0" smtClean="0"/>
              <a:t>На конце головка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www.fishingers.ru/index.php-option=com_datsogallery&amp;Itemid=148&amp;func=wmark&amp;oid=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У кого глаза на рогах,</a:t>
            </a:r>
          </a:p>
          <a:p>
            <a:pPr algn="ctr">
              <a:buNone/>
            </a:pPr>
            <a:r>
              <a:rPr lang="ru-RU" sz="4000" dirty="0" smtClean="0"/>
              <a:t>А дом на спине?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s017.radikal.ru/i420/1307/fb/76d1c31052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Отгадайте, это кто</a:t>
            </a:r>
          </a:p>
          <a:p>
            <a:pPr algn="ctr">
              <a:buNone/>
            </a:pPr>
            <a:r>
              <a:rPr lang="ru-RU" sz="4000" dirty="0" smtClean="0"/>
              <a:t>Ходит в костяном пальто?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gyvunai-img.draugas.lt/Images/4404484/Photos/roplys-vezlys-kniosteferis-63520797868698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Травы копытами касаясь,</a:t>
            </a:r>
          </a:p>
          <a:p>
            <a:pPr algn="ctr">
              <a:buNone/>
            </a:pPr>
            <a:r>
              <a:rPr lang="ru-RU" sz="4000" dirty="0" smtClean="0"/>
              <a:t>Ходит по лесу красавец,</a:t>
            </a:r>
          </a:p>
          <a:p>
            <a:pPr algn="ctr">
              <a:buNone/>
            </a:pPr>
            <a:r>
              <a:rPr lang="ru-RU" sz="4000" dirty="0" smtClean="0"/>
              <a:t>Ходит смело и легко,</a:t>
            </a:r>
          </a:p>
          <a:p>
            <a:pPr algn="ctr">
              <a:buNone/>
            </a:pPr>
            <a:r>
              <a:rPr lang="ru-RU" sz="4000" dirty="0" smtClean="0"/>
              <a:t>Рога раскинув широко.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www.kp.ru/f/12/image/81/19/4951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Зверь я горбатый,</a:t>
            </a:r>
          </a:p>
          <a:p>
            <a:pPr algn="ctr">
              <a:buNone/>
            </a:pPr>
            <a:r>
              <a:rPr lang="ru-RU" sz="4000" dirty="0" smtClean="0"/>
              <a:t>А нравлюсь ребятам.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admin.zamay.org/static/images/previews/2/25478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astrakhan-oblast.ru/853523_SMALL_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xlarge_shutterstocksadfac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flipH="1">
            <a:off x="3428992" y="3357562"/>
            <a:ext cx="5715008" cy="3500438"/>
          </a:xfrm>
        </p:spPr>
      </p:pic>
      <p:sp>
        <p:nvSpPr>
          <p:cNvPr id="1026" name="AutoShape 2" descr="https://im1-tub-ru.yandex.net/i?id=1bdd6ec284e472e85e3e97f2f21f8620&amp;n=33&amp;h=190&amp;w=3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scotchbuba.com.ua/wp-content/uploads/2015/06/smi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24" y="857232"/>
            <a:ext cx="5141794" cy="3429024"/>
          </a:xfrm>
          <a:prstGeom prst="rect">
            <a:avLst/>
          </a:prstGeom>
          <a:noFill/>
        </p:spPr>
      </p:pic>
      <p:sp>
        <p:nvSpPr>
          <p:cNvPr id="4" name="AutoShape 2" descr="https://tradingwithlarsonholz.files.wordpress.com/2012/04/xlarge_shutterstocksadfa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radingwithlarsonholz.files.wordpress.com/2012/04/xlarge_shutterstocksadfa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   СПАСИБО ЗА ВНИМАНИЕ!</a:t>
            </a:r>
            <a:endParaRPr lang="ru-RU" sz="4000" dirty="0"/>
          </a:p>
        </p:txBody>
      </p:sp>
      <p:pic>
        <p:nvPicPr>
          <p:cNvPr id="1026" name="Picture 2" descr="http://images.gimsy.ru/b/12/209783/remont-nastroyka-kompyuterov-doma-i-v-ofisah-f209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855983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alternativakz.com/media/photos/originals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714776"/>
          </a:xfrm>
          <a:prstGeom prst="rect">
            <a:avLst/>
          </a:prstGeom>
          <a:noFill/>
        </p:spPr>
      </p:pic>
      <p:pic>
        <p:nvPicPr>
          <p:cNvPr id="17412" name="Picture 4" descr="http://s30.postimg.org/d377t3229/71d1920e2efe7e6b8b3e838c0e89dd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214687"/>
          </a:xfrm>
          <a:prstGeom prst="rect">
            <a:avLst/>
          </a:prstGeom>
          <a:noFill/>
        </p:spPr>
      </p:pic>
      <p:pic>
        <p:nvPicPr>
          <p:cNvPr id="17414" name="Picture 6" descr="http://skigu.ru/storage/summer/kaga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3214687"/>
            <a:ext cx="4286248" cy="3643314"/>
          </a:xfrm>
          <a:prstGeom prst="rect">
            <a:avLst/>
          </a:prstGeom>
          <a:noFill/>
        </p:spPr>
      </p:pic>
      <p:pic>
        <p:nvPicPr>
          <p:cNvPr id="17418" name="Picture 10" descr="http://www.proza.ru/pics/2013/10/15/13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7"/>
            <a:ext cx="4857784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Астраханская область.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285992"/>
            <a:ext cx="4500594" cy="4159372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Астраханская область</a:t>
            </a:r>
            <a:r>
              <a:rPr lang="ru-RU" dirty="0" smtClean="0"/>
              <a:t> расположена на юго-востоке Восточно-Европейской равнины в пределах Прикаспийской низменности, в умеренных широтах, в зоне пустынь и полупустынь. </a:t>
            </a:r>
          </a:p>
          <a:p>
            <a:endParaRPr lang="ru-RU" dirty="0"/>
          </a:p>
        </p:txBody>
      </p:sp>
      <p:pic>
        <p:nvPicPr>
          <p:cNvPr id="18434" name="Picture 2" descr="http://samogoo.net/uploads/48/48b3a9d4ea322a89313e8e881e7d4b18_2014-12-20_04-12-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3447" y="1928803"/>
            <a:ext cx="4020553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4329114" cy="6188224"/>
          </a:xfrm>
        </p:spPr>
        <p:txBody>
          <a:bodyPr/>
          <a:lstStyle/>
          <a:p>
            <a:r>
              <a:rPr lang="ru-RU" dirty="0" smtClean="0"/>
              <a:t>Поверхностные воды Астраханской области представлены рекой Волгой с многочисленными водотоками, пресными и солёными водоёмами  и крупнейшим замкнутым водоёмом планеты — Каспийским морем.</a:t>
            </a:r>
            <a:endParaRPr lang="ru-RU" dirty="0"/>
          </a:p>
        </p:txBody>
      </p:sp>
      <p:pic>
        <p:nvPicPr>
          <p:cNvPr id="19458" name="Picture 2" descr="http://s52.radikal.ru/i136/1107/80/8a42e693cd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429124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mybioplanet.ru/uploads/posts/2014-09/14118741181b88bb155cdac5a9e63947995c07efff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4429124" cy="357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714752"/>
            <a:ext cx="3714776" cy="2759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Астраханской области добывают нефть, природный газ, соль, гипс. </a:t>
            </a:r>
          </a:p>
          <a:p>
            <a:r>
              <a:rPr lang="ru-RU" dirty="0" smtClean="0"/>
              <a:t>Также есть охраняемые территории : государственные заказники, охотничьи хозяйства и государственные памятники природы</a:t>
            </a:r>
            <a:endParaRPr lang="ru-RU" dirty="0"/>
          </a:p>
        </p:txBody>
      </p:sp>
      <p:pic>
        <p:nvPicPr>
          <p:cNvPr id="20482" name="Picture 2" descr="http://ruinformer.com/uploads/_pages/1554/ne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3571876"/>
          </a:xfrm>
          <a:prstGeom prst="rect">
            <a:avLst/>
          </a:prstGeom>
          <a:noFill/>
        </p:spPr>
      </p:pic>
      <p:pic>
        <p:nvPicPr>
          <p:cNvPr id="20485" name="Picture 5" descr="http://images.myshared.ru/6/775341/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6982"/>
            <a:ext cx="4857751" cy="3641017"/>
          </a:xfrm>
          <a:prstGeom prst="rect">
            <a:avLst/>
          </a:prstGeom>
          <a:noFill/>
        </p:spPr>
      </p:pic>
      <p:pic>
        <p:nvPicPr>
          <p:cNvPr id="20487" name="Picture 7" descr="http://mne-interesno.ru/wp-content/uploads/2014/01/ozero-baskunchak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0"/>
            <a:ext cx="4857752" cy="339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reka_volg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57686" y="0"/>
            <a:ext cx="4786314" cy="3568314"/>
          </a:xfrm>
        </p:spPr>
      </p:pic>
      <p:sp>
        <p:nvSpPr>
          <p:cNvPr id="21506" name="AutoShape 2" descr="https://www.x-region.org/wp-content/uploads/2014/06/reka_vol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www.x-region.org/wp-content/uploads/2014/06/reka_vol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www.x-region.org/wp-content/uploads/2014/06/reka_vol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www.x-region.org/wp-content/uploads/2014/06/reka_vol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://www.poplavok-ahtuba.ru/assets/galleries/26/p1000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29000"/>
            <a:ext cx="4786314" cy="3429000"/>
          </a:xfrm>
          <a:prstGeom prst="rect">
            <a:avLst/>
          </a:prstGeom>
          <a:noFill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428624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Климат Астраханской области своеобразен. Наша область занимает практически серединное положение между экватором и Северным полюсом. Климат Астраханской области умеренный, резко континентальный – с высокими температурами летом, низкими – зимой, малым количеством осадков и большой испаряемостью. Для нашего региона характерны восточные, юго-восточные и северо-восточные ветры. Ветры, дующие непрерывно в течение нескольких суток со стороны Каспия,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астраханцы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называют  морянами.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478</Words>
  <Application>Microsoft Office PowerPoint</Application>
  <PresentationFormat>Экран (4:3)</PresentationFormat>
  <Paragraphs>66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Эркер</vt:lpstr>
      <vt:lpstr>Край родной , навек любимый…</vt:lpstr>
      <vt:lpstr>Слайд 2</vt:lpstr>
      <vt:lpstr>Слайд 3</vt:lpstr>
      <vt:lpstr>Слайд 4</vt:lpstr>
      <vt:lpstr>Слайд 5</vt:lpstr>
      <vt:lpstr>Астраханская область.</vt:lpstr>
      <vt:lpstr>Слайд 7</vt:lpstr>
      <vt:lpstr>Слайд 8</vt:lpstr>
      <vt:lpstr>Слайд 9</vt:lpstr>
      <vt:lpstr>Природные места Астраханской области.</vt:lpstr>
      <vt:lpstr>Слайд 11</vt:lpstr>
      <vt:lpstr>Есть исторические места.В Астраханской области появился новый туристический объект: древний золотоордынский город Сарай-Бату. Расположен Сарай-Бату на территории села Селитренного, что в Харабалинском районе, в 130 километрах севернее Астрахани на возвышении берега реки Ашулук. Музей "Российский арбуз".Единственный в России Музей Российского арбуза был открыт в 2006 году в городе Камызяк Астраханской области. Страусиная ферма «Баба Фрося». Православные храмы, буддийские хурулы и другие святые места Астраханской области.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родной.</dc:title>
  <dc:creator>user</dc:creator>
  <cp:lastModifiedBy>user</cp:lastModifiedBy>
  <cp:revision>27</cp:revision>
  <dcterms:created xsi:type="dcterms:W3CDTF">2015-10-25T12:11:51Z</dcterms:created>
  <dcterms:modified xsi:type="dcterms:W3CDTF">2016-01-26T11:49:09Z</dcterms:modified>
</cp:coreProperties>
</file>