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2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http://xn----8sbiecm6bhdx8i.xn--p1ai/sites/default/files/sun_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928802"/>
            <a:ext cx="5400000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1285852" y="642918"/>
            <a:ext cx="6588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Солнце – самая близкая к нам звезда нашей галактики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721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fs.nashaucheba.ru/tw_files2/urls_3/1376/d-1375487/img13.jpg"/>
          <p:cNvPicPr>
            <a:picLocks noGrp="1"/>
          </p:cNvPicPr>
          <p:nvPr>
            <p:ph idx="1"/>
          </p:nvPr>
        </p:nvPicPr>
        <p:blipFill>
          <a:blip r:embed="rId2" cstate="print"/>
          <a:srcRect l="15232" t="41453" r="48691" b="6624"/>
          <a:stretch>
            <a:fillRect/>
          </a:stretch>
        </p:blipFill>
        <p:spPr bwMode="auto">
          <a:xfrm>
            <a:off x="2285984" y="1857364"/>
            <a:ext cx="4320000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Земля -  третья от Солнца большая  планета Солнечной системы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Все планеты освещаются и согреваются Солнцем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Содержимое 5" descr="http://2.bp.blogspot.com/-pd94246ZW2s/Uhyr2q2yMpI/AAAAAAAAAy8/GH0orS1VnNc/s1600/planets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600200"/>
            <a:ext cx="742955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Содержимое 5" descr="http://2.bp.blogspot.com/-pd94246ZW2s/Uhyr2q2yMpI/AAAAAAAAAy8/GH0orS1VnNc/s1600/planets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628800"/>
            <a:ext cx="742955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Галактика – это миллионы звёзд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http://motivators.ru/sites/default/files/imagecache/main-motivator/motivator-69352.jpg"/>
          <p:cNvPicPr>
            <a:picLocks noGrp="1"/>
          </p:cNvPicPr>
          <p:nvPr>
            <p:ph idx="1"/>
          </p:nvPr>
        </p:nvPicPr>
        <p:blipFill>
          <a:blip r:embed="rId2" cstate="print"/>
          <a:srcRect l="3848" t="3957" r="3474" b="19065"/>
          <a:stretch>
            <a:fillRect/>
          </a:stretch>
        </p:blipFill>
        <p:spPr bwMode="auto">
          <a:xfrm>
            <a:off x="1729519" y="1758853"/>
            <a:ext cx="5684961" cy="420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Планета - детство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http://www.imenno.ru/wp-content/uploads/2014/05/41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142984"/>
            <a:ext cx="3996000" cy="2628000"/>
          </a:xfrm>
          <a:prstGeom prst="ellipse">
            <a:avLst/>
          </a:prstGeom>
          <a:ln w="63500" cap="rnd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Рисунок 5" descr="http://i.allday.ru/uploads/posts/2009-01/thumbs/1233005891_b05-psd-010.jpg"/>
          <p:cNvPicPr/>
          <p:nvPr/>
        </p:nvPicPr>
        <p:blipFill>
          <a:blip r:embed="rId3" cstate="print"/>
          <a:srcRect l="4317" b="5911"/>
          <a:stretch>
            <a:fillRect/>
          </a:stretch>
        </p:blipFill>
        <p:spPr bwMode="auto">
          <a:xfrm>
            <a:off x="4786314" y="3929066"/>
            <a:ext cx="4000528" cy="2700000"/>
          </a:xfrm>
          <a:prstGeom prst="ellipse">
            <a:avLst/>
          </a:prstGeom>
          <a:ln w="63500" cap="rnd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Рисунок 6" descr="http://www.dream-wallpaper.com/free-wallpaper/cartoon-wallpaper/children-games-2-wallpaper/1600x1200/free-wallpaper-9.jpg"/>
          <p:cNvPicPr/>
          <p:nvPr/>
        </p:nvPicPr>
        <p:blipFill>
          <a:blip r:embed="rId4" cstate="print"/>
          <a:srcRect t="4317" r="2913" b="5036"/>
          <a:stretch>
            <a:fillRect/>
          </a:stretch>
        </p:blipFill>
        <p:spPr bwMode="auto">
          <a:xfrm>
            <a:off x="214282" y="4000504"/>
            <a:ext cx="4284000" cy="2611558"/>
          </a:xfrm>
          <a:prstGeom prst="ellipse">
            <a:avLst/>
          </a:prstGeom>
          <a:ln w="63500" cap="rnd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Рисунок 7" descr="http://images.123hdwallpapers.com/20150622/stunning-kids-wallpaper-1920x1200.jpg"/>
          <p:cNvPicPr/>
          <p:nvPr/>
        </p:nvPicPr>
        <p:blipFill>
          <a:blip r:embed="rId5" cstate="print"/>
          <a:srcRect l="3457" t="14224" r="8307" b="8572"/>
          <a:stretch>
            <a:fillRect/>
          </a:stretch>
        </p:blipFill>
        <p:spPr bwMode="auto">
          <a:xfrm>
            <a:off x="4714876" y="1071546"/>
            <a:ext cx="4000528" cy="2571768"/>
          </a:xfrm>
          <a:prstGeom prst="ellipse">
            <a:avLst/>
          </a:prstGeom>
          <a:ln w="63500" cap="rnd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18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   Земля -  третья от Солнца большая  планета Солнечной системы </vt:lpstr>
      <vt:lpstr>Все планеты освещаются и согреваются Солнцем</vt:lpstr>
      <vt:lpstr> Галактика – это миллионы звёзд</vt:lpstr>
      <vt:lpstr>Планета - детство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FUJITSU</cp:lastModifiedBy>
  <cp:revision>34</cp:revision>
  <dcterms:created xsi:type="dcterms:W3CDTF">2012-08-01T15:04:34Z</dcterms:created>
  <dcterms:modified xsi:type="dcterms:W3CDTF">2016-01-27T20:36:43Z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239221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