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0717-90A7-4B96-A449-9FE157F450AC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D34B-B0DD-4838-863B-D52149CB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Endangered animals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ransition advTm="532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Denis\Downloads\г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8778">
            <a:off x="6632609" y="514260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Users\Denis\Downloads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010150"/>
            <a:ext cx="247650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some kinds of animals, there is very little space left. Some kinds of animals may disappear. We call them “endangered species”</a:t>
            </a:r>
            <a:endParaRPr lang="ru-RU" dirty="0"/>
          </a:p>
        </p:txBody>
      </p:sp>
      <p:pic>
        <p:nvPicPr>
          <p:cNvPr id="1026" name="Picture 2" descr="C:\Users\Denis\Download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8212">
            <a:off x="6490458" y="2619338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Denis\Downloads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73849">
            <a:off x="261123" y="2621579"/>
            <a:ext cx="2390775" cy="191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Denis\Downloads\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623">
            <a:off x="4984572" y="407646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Denis\Downloads\2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45897">
            <a:off x="1619672" y="3861048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Denis\Downloads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809837">
            <a:off x="211237" y="5016863"/>
            <a:ext cx="2171700" cy="210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Denis\Downloads\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2708920"/>
            <a:ext cx="259228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717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pandas . . . </a:t>
            </a:r>
            <a:endParaRPr lang="ru-RU" dirty="0"/>
          </a:p>
        </p:txBody>
      </p:sp>
      <p:pic>
        <p:nvPicPr>
          <p:cNvPr id="2053" name="Picture 5" descr="C:\Users\Denis\Downloads\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7032"/>
            <a:ext cx="3384376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Denis\Downloads\image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03994">
            <a:off x="325138" y="1650178"/>
            <a:ext cx="3312368" cy="2607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Denis\Downloads\па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90141">
            <a:off x="4025272" y="1613888"/>
            <a:ext cx="3953929" cy="3007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05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gorillas . . .  </a:t>
            </a:r>
            <a:endParaRPr lang="ru-RU" dirty="0"/>
          </a:p>
        </p:txBody>
      </p:sp>
      <p:pic>
        <p:nvPicPr>
          <p:cNvPr id="3074" name="Picture 2" descr="C:\Users\Denis\Downloads\г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09123">
            <a:off x="5460633" y="2951805"/>
            <a:ext cx="2647575" cy="2781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Denis\Downloads\гг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63454">
            <a:off x="643678" y="3629656"/>
            <a:ext cx="2827015" cy="220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Denis\Downloads\гггг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340768"/>
            <a:ext cx="295232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5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grizzly bears . . .  </a:t>
            </a:r>
            <a:endParaRPr lang="ru-RU" dirty="0"/>
          </a:p>
        </p:txBody>
      </p:sp>
      <p:pic>
        <p:nvPicPr>
          <p:cNvPr id="4098" name="Picture 2" descr="C:\Users\Denis\Downloads\ььь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89648"/>
            <a:ext cx="360040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Denis\Downloads\ь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4366">
            <a:off x="5068972" y="1317476"/>
            <a:ext cx="320915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Denis\Downloads\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35304">
            <a:off x="418642" y="1311999"/>
            <a:ext cx="309634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49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elephants and tigers . . . </a:t>
            </a:r>
            <a:endParaRPr lang="ru-RU" dirty="0"/>
          </a:p>
        </p:txBody>
      </p:sp>
      <p:pic>
        <p:nvPicPr>
          <p:cNvPr id="5122" name="Picture 2" descr="C:\Users\Denis\Downloads\сс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20378">
            <a:off x="6025287" y="1539903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Denis\Downloads\сссс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14875">
            <a:off x="698054" y="156668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Denis\Downloads\ссссссс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429000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Denis\Downloads\тт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28498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C:\Users\Denis\Downloads\тттт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11712">
            <a:off x="6031178" y="4520663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C:\Users\Denis\Downloads\ттттт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148478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C:\Users\Denis\Downloads\ссссс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178885">
            <a:off x="2011356" y="5012958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33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Endangered animals need our help. Endangered animals need laws to protect them from hunters and other dangers and to protect the forests and jungles and other wild places.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147" name="Picture 3" descr="C:\Users\Denis\Downloads\ззз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869160"/>
            <a:ext cx="22860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Denis\Downloads\зззз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3967">
            <a:off x="5195952" y="3579674"/>
            <a:ext cx="3201247" cy="1950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C:\Users\Denis\Downloads\зз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316835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2482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Endangered animals</vt:lpstr>
      <vt:lpstr>For some kinds of animals, there is very little space left. Some kinds of animals may disappear. We call them “endangered species”</vt:lpstr>
      <vt:lpstr> pandas . . . </vt:lpstr>
      <vt:lpstr>gorillas . . .  </vt:lpstr>
      <vt:lpstr>grizzly bears . . .  </vt:lpstr>
      <vt:lpstr>elephants and tigers . . . </vt:lpstr>
      <vt:lpstr>Endangered animals need our help. Endangered animals need laws to protect them from hunters and other dangers and to protect the forests and jungles and other wild places.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на тему: «Endangered animals»</dc:title>
  <dc:creator>Denis</dc:creator>
  <cp:lastModifiedBy>Ученик</cp:lastModifiedBy>
  <cp:revision>10</cp:revision>
  <dcterms:created xsi:type="dcterms:W3CDTF">2011-11-26T19:13:01Z</dcterms:created>
  <dcterms:modified xsi:type="dcterms:W3CDTF">2011-12-01T09:22:46Z</dcterms:modified>
</cp:coreProperties>
</file>