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4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085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85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85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856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85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856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85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857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75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75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75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75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754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75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75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0066FF"/>
                </a:solidFill>
              </a:rPr>
              <a:t>Климат</a:t>
            </a:r>
            <a:br>
              <a:rPr lang="ru-RU" sz="6600" dirty="0" smtClean="0">
                <a:solidFill>
                  <a:srgbClr val="0066FF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371600" y="2924944"/>
            <a:ext cx="6400800" cy="2256656"/>
          </a:xfrm>
        </p:spPr>
        <p:txBody>
          <a:bodyPr/>
          <a:lstStyle/>
          <a:p>
            <a:r>
              <a:rPr lang="ru-RU" sz="4800" dirty="0" smtClean="0">
                <a:solidFill>
                  <a:srgbClr val="0066FF"/>
                </a:solidFill>
              </a:rPr>
              <a:t>Южной Америки</a:t>
            </a:r>
            <a:endParaRPr lang="ru-RU" sz="4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Группа 3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Ирина\Desktop\для урока на конкурс\0007-009-Naz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184576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Группа 4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Ирина\Desktop\для урока на конкурс\0010-011-Naz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824536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Группа 5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Ирина\Desktop\картинки для урока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2060848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Домашнее задание: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FF"/>
                </a:solidFill>
              </a:rPr>
              <a:t>п. 33, найти дополнительный           интересный материал о реках Южной Америки;</a:t>
            </a:r>
          </a:p>
          <a:p>
            <a:pPr>
              <a:buNone/>
            </a:pPr>
            <a:r>
              <a:rPr lang="ru-RU" b="1" dirty="0" smtClean="0">
                <a:solidFill>
                  <a:srgbClr val="0066FF"/>
                </a:solidFill>
              </a:rPr>
              <a:t>   или</a:t>
            </a:r>
          </a:p>
          <a:p>
            <a:r>
              <a:rPr lang="ru-RU" b="1" dirty="0" smtClean="0">
                <a:solidFill>
                  <a:srgbClr val="0066FF"/>
                </a:solidFill>
              </a:rPr>
              <a:t>закончить таблицу, п.33, найти                                         дополнительный интересный материал о реках Южной Америки.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Какие горы из Южной Америки?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Ирина\Desktop\0017-018-Na-krajnem-juge-afrikan-skogo-materika-podnimajutsja-KAPSKIE-G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240360" cy="2160240"/>
          </a:xfrm>
          <a:prstGeom prst="rect">
            <a:avLst/>
          </a:prstGeom>
          <a:noFill/>
        </p:spPr>
      </p:pic>
      <p:pic>
        <p:nvPicPr>
          <p:cNvPr id="2051" name="Picture 3" descr="C:\Users\Ирина\Desktop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3528392" cy="1944216"/>
          </a:xfrm>
          <a:prstGeom prst="rect">
            <a:avLst/>
          </a:prstGeom>
          <a:noFill/>
        </p:spPr>
      </p:pic>
      <p:pic>
        <p:nvPicPr>
          <p:cNvPr id="2052" name="Picture 4" descr="C:\Users\Ирина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149080"/>
            <a:ext cx="3388221" cy="24482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71600" y="1124744"/>
            <a:ext cx="154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Капские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155679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Драконовы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37890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Анды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Ирина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3744416" cy="25649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Какой вулкан из Южной Америки</a:t>
            </a:r>
            <a:r>
              <a:rPr lang="ru-RU" b="1" dirty="0" smtClean="0"/>
              <a:t>?</a:t>
            </a:r>
            <a:endParaRPr lang="ru-RU" b="1" dirty="0"/>
          </a:p>
        </p:txBody>
      </p:sp>
      <p:pic>
        <p:nvPicPr>
          <p:cNvPr id="3074" name="Picture 2" descr="C:\Users\Ирина\Desktop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16832"/>
            <a:ext cx="3744416" cy="2880320"/>
          </a:xfrm>
          <a:prstGeom prst="rect">
            <a:avLst/>
          </a:prstGeom>
          <a:noFill/>
        </p:spPr>
      </p:pic>
      <p:pic>
        <p:nvPicPr>
          <p:cNvPr id="3075" name="Picture 3" descr="C:\Users\Ирина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052736"/>
            <a:ext cx="4032448" cy="26642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6136" y="177281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Килиманджаро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2210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Камерун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1124745"/>
            <a:ext cx="160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Котопахи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Ирина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93096"/>
            <a:ext cx="3312368" cy="256490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Какая низменность из Южной Америки?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Ирина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3672408" cy="21602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63688" y="148478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Оринокская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Ирина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204864"/>
            <a:ext cx="3456384" cy="23042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300192" y="1772816"/>
            <a:ext cx="218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Лаплатская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373216"/>
            <a:ext cx="263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Центральная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Какая вершина из Южной Америки?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Ирина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563888" cy="29249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300192" y="3501008"/>
            <a:ext cx="259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г. Тубкаль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123" name="Picture 3" descr="C:\Users\Ирина\Desktop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93096"/>
            <a:ext cx="3528392" cy="25649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371703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г. Косцюшко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124" name="Picture 4" descr="C:\Users\Ирина\Desktop\скачанные файлы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700808"/>
            <a:ext cx="3312368" cy="259973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15816" y="126876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г. Аконкагуа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99592" y="404664"/>
            <a:ext cx="77048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В основании востока материка лежит ___________ платформа.  В приподнятых участках платформ находятся  __________ и _____________ плоскогорья.     __________ самые ________ горы на суше. Название гор ______ произошло от слова "___________", что на языке инков значит "__________". На материке находятся действующие вулканы _________ и ____________.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980728"/>
            <a:ext cx="266429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Южноамериканская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1916832"/>
            <a:ext cx="158417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Гвианское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492896"/>
            <a:ext cx="223224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Бразильское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2996952"/>
            <a:ext cx="1272215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Анды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2924944"/>
            <a:ext cx="172819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протяженные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676456" y="4149080"/>
            <a:ext cx="11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3429000"/>
            <a:ext cx="93610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Анды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3933056"/>
            <a:ext cx="129614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анта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4437112"/>
            <a:ext cx="122413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медь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5373216"/>
            <a:ext cx="138692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Котопахи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5373216"/>
            <a:ext cx="138531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Чимборасо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для групп: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600" dirty="0" smtClean="0">
                <a:solidFill>
                  <a:srgbClr val="002060"/>
                </a:solidFill>
              </a:rPr>
              <a:t>Определить по климатограмме климатический пояс;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на основе данных карт составить описание климата данного пояса;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ответить на проблемный вопрос.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Группа 1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Ирина\Desktop\для урока на конкурс\0006-008-KLIMATOGRAMMA-Zadani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5328592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Группа 2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Ирина\Desktop\для урока на конкурс\0009-010-Naz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7">
      <a:dk1>
        <a:srgbClr val="006666"/>
      </a:dk1>
      <a:lt1>
        <a:srgbClr val="FFFFFF"/>
      </a:lt1>
      <a:dk2>
        <a:srgbClr val="85D1E3"/>
      </a:dk2>
      <a:lt2>
        <a:srgbClr val="CCFFFF"/>
      </a:lt2>
      <a:accent1>
        <a:srgbClr val="FFCC00"/>
      </a:accent1>
      <a:accent2>
        <a:srgbClr val="00CC99"/>
      </a:accent2>
      <a:accent3>
        <a:srgbClr val="C2E5EF"/>
      </a:accent3>
      <a:accent4>
        <a:srgbClr val="DADADA"/>
      </a:accent4>
      <a:accent5>
        <a:srgbClr val="FFE2AA"/>
      </a:accent5>
      <a:accent6>
        <a:srgbClr val="00B98A"/>
      </a:accent6>
      <a:hlink>
        <a:srgbClr val="0099FF"/>
      </a:hlink>
      <a:folHlink>
        <a:srgbClr val="6600CC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Uzn_Amerika</Template>
  <TotalTime>223</TotalTime>
  <Words>168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Вершина горы</vt:lpstr>
      <vt:lpstr>Климат  </vt:lpstr>
      <vt:lpstr>Какие горы из Южной Америки?</vt:lpstr>
      <vt:lpstr>Какой вулкан из Южной Америки?</vt:lpstr>
      <vt:lpstr>Какая низменность из Южной Америки?</vt:lpstr>
      <vt:lpstr>Какая вершина из Южной Америки?</vt:lpstr>
      <vt:lpstr>Слайд 6</vt:lpstr>
      <vt:lpstr>Задачи для групп:</vt:lpstr>
      <vt:lpstr>Группа 1</vt:lpstr>
      <vt:lpstr>Группа 2</vt:lpstr>
      <vt:lpstr>Группа 3</vt:lpstr>
      <vt:lpstr>Группа 4</vt:lpstr>
      <vt:lpstr>Группа 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27</cp:revision>
  <dcterms:created xsi:type="dcterms:W3CDTF">2015-01-25T12:31:06Z</dcterms:created>
  <dcterms:modified xsi:type="dcterms:W3CDTF">2015-01-28T17:52:02Z</dcterms:modified>
</cp:coreProperties>
</file>