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720" r:id="rId2"/>
    <p:sldMasterId id="2147483727" r:id="rId3"/>
    <p:sldMasterId id="2147483728" r:id="rId4"/>
    <p:sldMasterId id="2147483729" r:id="rId5"/>
  </p:sldMasterIdLst>
  <p:sldIdLst>
    <p:sldId id="270" r:id="rId6"/>
    <p:sldId id="257" r:id="rId7"/>
    <p:sldId id="259" r:id="rId8"/>
    <p:sldId id="260" r:id="rId9"/>
    <p:sldId id="268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58" r:id="rId19"/>
    <p:sldId id="271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1" autoAdjust="0"/>
    <p:restoredTop sz="94660"/>
  </p:normalViewPr>
  <p:slideViewPr>
    <p:cSldViewPr>
      <p:cViewPr varScale="1">
        <p:scale>
          <a:sx n="96" d="100"/>
          <a:sy n="96" d="100"/>
        </p:scale>
        <p:origin x="7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A54DDB6-3DCC-456C-B12D-F5775F105D13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0DA97E3-D7D2-481C-9817-60AA85F8336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9332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D178750-E725-4BC4-A1BE-123D9CFD993C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076D10C-5DBB-4AF9-B25E-6B4C9B31F5F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2984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D658D6D-5CD3-4927-A9A1-FEFC8B4B0A1D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98ACA7C-8DF9-487B-9685-3A4746E3538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99545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5"/>
          <p:cNvGrpSpPr>
            <a:grpSpLocks/>
          </p:cNvGrpSpPr>
          <p:nvPr/>
        </p:nvGrpSpPr>
        <p:grpSpPr bwMode="auto">
          <a:xfrm>
            <a:off x="506413" y="1036638"/>
            <a:ext cx="8643937" cy="30162"/>
            <a:chOff x="319" y="653"/>
            <a:chExt cx="5445" cy="19"/>
          </a:xfrm>
        </p:grpSpPr>
        <p:pic>
          <p:nvPicPr>
            <p:cNvPr id="5" name="Рисунок 16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653"/>
              <a:ext cx="5445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>
              <a:spLocks/>
            </p:cNvSpPr>
            <p:nvPr/>
          </p:nvSpPr>
          <p:spPr bwMode="auto">
            <a:xfrm>
              <a:off x="324" y="662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grpSp>
        <p:nvGrpSpPr>
          <p:cNvPr id="7" name="Группа 18"/>
          <p:cNvGrpSpPr>
            <a:grpSpLocks/>
          </p:cNvGrpSpPr>
          <p:nvPr/>
        </p:nvGrpSpPr>
        <p:grpSpPr bwMode="auto">
          <a:xfrm>
            <a:off x="506413" y="1036638"/>
            <a:ext cx="8643937" cy="30162"/>
            <a:chOff x="319" y="653"/>
            <a:chExt cx="5445" cy="19"/>
          </a:xfrm>
        </p:grpSpPr>
        <p:pic>
          <p:nvPicPr>
            <p:cNvPr id="8" name="Рисунок 19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653"/>
              <a:ext cx="5445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>
              <a:spLocks/>
            </p:cNvSpPr>
            <p:nvPr/>
          </p:nvSpPr>
          <p:spPr bwMode="auto">
            <a:xfrm>
              <a:off x="324" y="662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grpSp>
        <p:nvGrpSpPr>
          <p:cNvPr id="10" name="Группа 21"/>
          <p:cNvGrpSpPr>
            <a:grpSpLocks/>
          </p:cNvGrpSpPr>
          <p:nvPr/>
        </p:nvGrpSpPr>
        <p:grpSpPr bwMode="auto">
          <a:xfrm>
            <a:off x="506413" y="1047750"/>
            <a:ext cx="8643937" cy="25400"/>
            <a:chOff x="319" y="660"/>
            <a:chExt cx="5445" cy="16"/>
          </a:xfrm>
        </p:grpSpPr>
        <p:pic>
          <p:nvPicPr>
            <p:cNvPr id="11" name="Рисунок 22"/>
            <p:cNvPicPr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660"/>
              <a:ext cx="5445" cy="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>
              <a:spLocks/>
            </p:cNvSpPr>
            <p:nvPr/>
          </p:nvSpPr>
          <p:spPr bwMode="auto">
            <a:xfrm>
              <a:off x="324" y="666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1029" name="Текст 1028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Образец текста</a:t>
            </a:r>
          </a:p>
          <a:p>
            <a:pPr lvl="1"/>
            <a:r>
              <a:rPr lang="en-US" altLang="en-US" dirty="0"/>
              <a:t>Второй уровень</a:t>
            </a:r>
          </a:p>
          <a:p>
            <a:pPr lvl="2"/>
            <a:r>
              <a:rPr lang="en-US" altLang="en-US" dirty="0"/>
              <a:t>Третий уровень</a:t>
            </a:r>
          </a:p>
          <a:p>
            <a:pPr lvl="3"/>
            <a:r>
              <a:rPr lang="en-US" altLang="en-US" dirty="0"/>
              <a:t>Четвертый уровень</a:t>
            </a:r>
          </a:p>
          <a:p>
            <a:pPr lvl="4"/>
            <a:r>
              <a:rPr lang="en-US" altLang="en-US" dirty="0"/>
              <a:t>Пятый уровень</a:t>
            </a:r>
          </a:p>
        </p:txBody>
      </p:sp>
      <p:sp>
        <p:nvSpPr>
          <p:cNvPr id="1033" name="Заголовок 103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Образец заголовка</a:t>
            </a:r>
          </a:p>
        </p:txBody>
      </p:sp>
      <p:sp>
        <p:nvSpPr>
          <p:cNvPr id="13" name="Дата 10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Нижний колонтитул 103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Номер слайда 10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B9FBD6-BD09-40A0-8B1B-0F37DB8AB2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228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A12734D-9770-4601-AE47-6E56E57CE06B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583A46-4AA0-42AF-95BF-C7FEA1ABA44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52655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E58EA6F-6465-4926-8BC7-7CECEA2D5824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7DE549-6812-48A3-A428-C2AB86CBE0E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18767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1898379-B807-4452-BA08-99EAC939832C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824604-25F1-4117-AB34-B7BE3BC5DE2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98221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0DA0C2A-4827-4402-AA83-294207B259EF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3AD3059-1D36-427E-8F3D-F4FB2381A4A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05605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D5B008E-CE8F-489C-B01E-6429EBD4B8D4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DE778B8-7974-4AD9-AF6C-4217A94AFA9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01564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DE1084-70F1-41BE-A40F-D9F5EF37CE11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18BAB25-86E6-46A1-BFB2-3EEEA199C27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76447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55DFA7-17C6-46F2-BD78-31D46BBA2638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0D7619F-0AE7-4F79-BC0E-FF19DDEBE20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452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7E7A4D2-7156-4985-BA61-099FAF137EDB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EAF647E-1D86-4136-B549-0E35A8ED390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75636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BC1C082-4999-46AF-BACA-CA508BD9817E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CF7BBDE-1D4B-4253-9D5E-2CF27055636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83249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7F8908F-53C7-4A67-AAF6-621B5745E24F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A4A819E-543F-4F40-9783-CBF8CDFEA1A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91201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8505DF8-40A0-42B8-80C4-4697AE5FF9E6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9A927DB-7602-45EF-B14A-BCC63206FDB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6605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ABF4EED-B395-42A5-9D0D-D79FB27E6FE9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9FEEC8E-B81C-4996-8457-61FC5B6F841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50454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5"/>
          <p:cNvGrpSpPr>
            <a:grpSpLocks/>
          </p:cNvGrpSpPr>
          <p:nvPr/>
        </p:nvGrpSpPr>
        <p:grpSpPr bwMode="auto">
          <a:xfrm>
            <a:off x="506413" y="1036638"/>
            <a:ext cx="8643937" cy="30162"/>
            <a:chOff x="319" y="653"/>
            <a:chExt cx="5445" cy="19"/>
          </a:xfrm>
        </p:grpSpPr>
        <p:pic>
          <p:nvPicPr>
            <p:cNvPr id="5" name="Рисунок 16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653"/>
              <a:ext cx="5445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>
              <a:spLocks/>
            </p:cNvSpPr>
            <p:nvPr/>
          </p:nvSpPr>
          <p:spPr bwMode="auto">
            <a:xfrm>
              <a:off x="324" y="662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grpSp>
        <p:nvGrpSpPr>
          <p:cNvPr id="7" name="Группа 18"/>
          <p:cNvGrpSpPr>
            <a:grpSpLocks/>
          </p:cNvGrpSpPr>
          <p:nvPr/>
        </p:nvGrpSpPr>
        <p:grpSpPr bwMode="auto">
          <a:xfrm>
            <a:off x="506413" y="1036638"/>
            <a:ext cx="8643937" cy="30162"/>
            <a:chOff x="319" y="653"/>
            <a:chExt cx="5445" cy="19"/>
          </a:xfrm>
        </p:grpSpPr>
        <p:pic>
          <p:nvPicPr>
            <p:cNvPr id="8" name="Рисунок 19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653"/>
              <a:ext cx="5445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>
              <a:spLocks/>
            </p:cNvSpPr>
            <p:nvPr/>
          </p:nvSpPr>
          <p:spPr bwMode="auto">
            <a:xfrm>
              <a:off x="324" y="662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grpSp>
        <p:nvGrpSpPr>
          <p:cNvPr id="10" name="Группа 21"/>
          <p:cNvGrpSpPr>
            <a:grpSpLocks/>
          </p:cNvGrpSpPr>
          <p:nvPr/>
        </p:nvGrpSpPr>
        <p:grpSpPr bwMode="auto">
          <a:xfrm>
            <a:off x="506413" y="1047750"/>
            <a:ext cx="8643937" cy="25400"/>
            <a:chOff x="319" y="660"/>
            <a:chExt cx="5445" cy="16"/>
          </a:xfrm>
        </p:grpSpPr>
        <p:pic>
          <p:nvPicPr>
            <p:cNvPr id="11" name="Рисунок 22"/>
            <p:cNvPicPr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660"/>
              <a:ext cx="5445" cy="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>
              <a:spLocks/>
            </p:cNvSpPr>
            <p:nvPr/>
          </p:nvSpPr>
          <p:spPr bwMode="auto">
            <a:xfrm>
              <a:off x="324" y="666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3083" name="Текст 3082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Образец текста</a:t>
            </a:r>
          </a:p>
          <a:p>
            <a:pPr lvl="1"/>
            <a:r>
              <a:rPr lang="en-US" altLang="en-US" dirty="0"/>
              <a:t>Второй уровень</a:t>
            </a:r>
          </a:p>
          <a:p>
            <a:pPr lvl="2"/>
            <a:r>
              <a:rPr lang="en-US" altLang="en-US" dirty="0"/>
              <a:t>Третий уровень</a:t>
            </a:r>
          </a:p>
          <a:p>
            <a:pPr lvl="3"/>
            <a:r>
              <a:rPr lang="en-US" altLang="en-US" dirty="0"/>
              <a:t>Четвертый уровень</a:t>
            </a:r>
          </a:p>
          <a:p>
            <a:pPr lvl="4"/>
            <a:r>
              <a:rPr lang="en-US" altLang="en-US" dirty="0"/>
              <a:t>Пятый уровень</a:t>
            </a:r>
          </a:p>
        </p:txBody>
      </p:sp>
      <p:sp>
        <p:nvSpPr>
          <p:cNvPr id="3084" name="Заголовок 308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Образец заголовка</a:t>
            </a:r>
          </a:p>
        </p:txBody>
      </p:sp>
      <p:sp>
        <p:nvSpPr>
          <p:cNvPr id="13" name="Дата 308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Нижний колонтитул 308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Номер слайда 308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D68664-35A7-4AAB-89A7-5967B86C5A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613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1D13CBA-BCEE-4086-A096-803A184F861D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FDEC01-8666-46C9-9492-156BEDE0320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454438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63DD3B3-FFFE-47AC-A742-38781FE330DD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03F52E-B281-48BE-A445-C2A0DE7B3D7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85721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A76CDF-8044-41CD-9ECB-89802C6D3C66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BB93899-86C9-4904-B2A8-D6475411894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66586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9ED7299-141A-4EE7-B36D-B8FED2CB911F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1909D33-CCE1-4208-9855-10CE7BB5675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75563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2CF483A-85D4-4F63-908E-0350BD4CAF60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E705C62-2CC7-4CBD-8A98-41582E674EC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9149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1BD1E3D-552A-4F63-9AF3-3781CA3A65EB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F3108F7-4F86-4CA7-A264-B2FF1360F68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606623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01E9BF8-8D13-40D5-9CE5-E8662F484AFE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3AACF9-CC0E-4B5F-A8A7-39BE9D89050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23483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26810C6-87B8-43AA-8F34-9EC6D4EB8B18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8DAFA3D-F59C-4D86-95B7-6750C4FC307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26008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FDA196-3DDB-47BB-8EF6-346C38990439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E7A38D9-895C-4B09-AFB5-F6DDB5003B2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78148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3A9BEAF-2CF0-4ABC-A25E-6C7AC1BA79C9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DBFC4A1-9D4E-45D8-8525-61E70B772D2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405904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5D0730E-0D64-44BB-B8AB-603944B35C38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3373879-13A3-4E8B-B102-1DD667165BB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669845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36C71C-1243-4248-96D9-9EC4058A7024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600A109-310C-492D-BAAD-5432C87E673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7938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5"/>
          <p:cNvGrpSpPr>
            <a:grpSpLocks/>
          </p:cNvGrpSpPr>
          <p:nvPr/>
        </p:nvGrpSpPr>
        <p:grpSpPr bwMode="auto">
          <a:xfrm>
            <a:off x="506413" y="1036638"/>
            <a:ext cx="8643937" cy="30162"/>
            <a:chOff x="319" y="653"/>
            <a:chExt cx="5445" cy="19"/>
          </a:xfrm>
        </p:grpSpPr>
        <p:pic>
          <p:nvPicPr>
            <p:cNvPr id="5" name="Рисунок 16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653"/>
              <a:ext cx="5445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>
              <a:spLocks/>
            </p:cNvSpPr>
            <p:nvPr/>
          </p:nvSpPr>
          <p:spPr bwMode="auto">
            <a:xfrm>
              <a:off x="324" y="662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grpSp>
        <p:nvGrpSpPr>
          <p:cNvPr id="7" name="Группа 18"/>
          <p:cNvGrpSpPr>
            <a:grpSpLocks/>
          </p:cNvGrpSpPr>
          <p:nvPr/>
        </p:nvGrpSpPr>
        <p:grpSpPr bwMode="auto">
          <a:xfrm>
            <a:off x="506413" y="1036638"/>
            <a:ext cx="8643937" cy="30162"/>
            <a:chOff x="319" y="653"/>
            <a:chExt cx="5445" cy="19"/>
          </a:xfrm>
        </p:grpSpPr>
        <p:pic>
          <p:nvPicPr>
            <p:cNvPr id="8" name="Рисунок 19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653"/>
              <a:ext cx="5445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>
              <a:spLocks/>
            </p:cNvSpPr>
            <p:nvPr/>
          </p:nvSpPr>
          <p:spPr bwMode="auto">
            <a:xfrm>
              <a:off x="324" y="662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grpSp>
        <p:nvGrpSpPr>
          <p:cNvPr id="10" name="Группа 21"/>
          <p:cNvGrpSpPr>
            <a:grpSpLocks/>
          </p:cNvGrpSpPr>
          <p:nvPr/>
        </p:nvGrpSpPr>
        <p:grpSpPr bwMode="auto">
          <a:xfrm>
            <a:off x="506413" y="1047750"/>
            <a:ext cx="8643937" cy="25400"/>
            <a:chOff x="319" y="660"/>
            <a:chExt cx="5445" cy="16"/>
          </a:xfrm>
        </p:grpSpPr>
        <p:pic>
          <p:nvPicPr>
            <p:cNvPr id="11" name="Рисунок 22"/>
            <p:cNvPicPr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660"/>
              <a:ext cx="5445" cy="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>
              <a:spLocks/>
            </p:cNvSpPr>
            <p:nvPr/>
          </p:nvSpPr>
          <p:spPr bwMode="auto">
            <a:xfrm>
              <a:off x="324" y="666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10251" name="Текст 10250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Образец текста</a:t>
            </a:r>
          </a:p>
          <a:p>
            <a:pPr lvl="1"/>
            <a:r>
              <a:rPr lang="en-US" altLang="en-US" dirty="0"/>
              <a:t>Второй уровень</a:t>
            </a:r>
          </a:p>
          <a:p>
            <a:pPr lvl="2"/>
            <a:r>
              <a:rPr lang="en-US" altLang="en-US" dirty="0"/>
              <a:t>Третий уровень</a:t>
            </a:r>
          </a:p>
          <a:p>
            <a:pPr lvl="3"/>
            <a:r>
              <a:rPr lang="en-US" altLang="en-US" dirty="0"/>
              <a:t>Четвертый уровень</a:t>
            </a:r>
          </a:p>
          <a:p>
            <a:pPr lvl="4"/>
            <a:r>
              <a:rPr lang="en-US" altLang="en-US" dirty="0"/>
              <a:t>Пятый уровень</a:t>
            </a:r>
          </a:p>
        </p:txBody>
      </p:sp>
      <p:sp>
        <p:nvSpPr>
          <p:cNvPr id="10252" name="Заголовок 1025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Образец заголовка</a:t>
            </a:r>
          </a:p>
        </p:txBody>
      </p:sp>
      <p:sp>
        <p:nvSpPr>
          <p:cNvPr id="13" name="Дата 1025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Нижний колонтитул 1025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Номер слайда 102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AEEFDD-8191-4FAC-81A2-A9AF339E72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102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6A7E2C-49B9-4E32-AE0B-0ABF06EFEDDA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5BEB28-4B79-4085-98E0-ACAAA0B8C78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463901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D964AA-D46F-4638-9C15-AD23BE705DAF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7F9F13B-6FC6-4A77-8E83-F49A07EBAF0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609082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AD5C397-D4BD-478B-9476-0D6054FA245A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0C810FF-EA40-43E2-A873-BFE81B7E870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8342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4895187-86AE-433D-8F74-50D4B966BBA3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EDAEB74-FAAF-4364-A190-816AEC00221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59315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8BFAC1E-3F04-46AC-920B-39B097B20B1B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9183564-E90C-4C94-B35A-84FDA0104B7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73494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5E30710-6EED-472C-8A8E-1F95FE109A7B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CF5ED35-808F-4E79-957F-B7143446E5E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298757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E017A95-CB58-4E2D-915E-D895BF9774A2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7AA82B-844F-4D82-8D3B-61920F11360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668222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B8A4330-9213-4917-AB81-BA4D6CCEE896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02C6A5E-A3B5-4CC5-A918-B9943E83728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522289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801141D-A222-4602-A76D-EFB1DFD27143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13C978-26A1-4E03-B531-DB098E79F82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499336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D97C552-34CA-4CF7-AF52-0714D0DB69CE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93C3A19-3D48-48D7-A6AD-87DAA8D2122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254848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BCF053A-6D77-413D-8BAA-901881955306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AE67B9D-1E41-46DE-9E00-4FC41267946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442946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8B74118-FB1E-4BF6-88A3-4D6B18E8B11A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F00588-4064-4D0C-8177-FE7EE98C661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178975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5"/>
          <p:cNvGrpSpPr>
            <a:grpSpLocks/>
          </p:cNvGrpSpPr>
          <p:nvPr/>
        </p:nvGrpSpPr>
        <p:grpSpPr bwMode="auto">
          <a:xfrm>
            <a:off x="506413" y="1036638"/>
            <a:ext cx="8643937" cy="30162"/>
            <a:chOff x="319" y="653"/>
            <a:chExt cx="5445" cy="19"/>
          </a:xfrm>
        </p:grpSpPr>
        <p:pic>
          <p:nvPicPr>
            <p:cNvPr id="5" name="Рисунок 16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653"/>
              <a:ext cx="5445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>
              <a:spLocks/>
            </p:cNvSpPr>
            <p:nvPr/>
          </p:nvSpPr>
          <p:spPr bwMode="auto">
            <a:xfrm>
              <a:off x="324" y="662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grpSp>
        <p:nvGrpSpPr>
          <p:cNvPr id="7" name="Группа 18"/>
          <p:cNvGrpSpPr>
            <a:grpSpLocks/>
          </p:cNvGrpSpPr>
          <p:nvPr/>
        </p:nvGrpSpPr>
        <p:grpSpPr bwMode="auto">
          <a:xfrm>
            <a:off x="506413" y="1036638"/>
            <a:ext cx="8643937" cy="30162"/>
            <a:chOff x="319" y="653"/>
            <a:chExt cx="5445" cy="19"/>
          </a:xfrm>
        </p:grpSpPr>
        <p:pic>
          <p:nvPicPr>
            <p:cNvPr id="8" name="Рисунок 19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653"/>
              <a:ext cx="5445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>
              <a:spLocks/>
            </p:cNvSpPr>
            <p:nvPr/>
          </p:nvSpPr>
          <p:spPr bwMode="auto">
            <a:xfrm>
              <a:off x="324" y="662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grpSp>
        <p:nvGrpSpPr>
          <p:cNvPr id="10" name="Группа 21"/>
          <p:cNvGrpSpPr>
            <a:grpSpLocks/>
          </p:cNvGrpSpPr>
          <p:nvPr/>
        </p:nvGrpSpPr>
        <p:grpSpPr bwMode="auto">
          <a:xfrm>
            <a:off x="506413" y="1047750"/>
            <a:ext cx="8643937" cy="25400"/>
            <a:chOff x="319" y="660"/>
            <a:chExt cx="5445" cy="16"/>
          </a:xfrm>
        </p:grpSpPr>
        <p:pic>
          <p:nvPicPr>
            <p:cNvPr id="11" name="Рисунок 22"/>
            <p:cNvPicPr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660"/>
              <a:ext cx="5445" cy="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>
              <a:spLocks/>
            </p:cNvSpPr>
            <p:nvPr/>
          </p:nvSpPr>
          <p:spPr bwMode="auto">
            <a:xfrm>
              <a:off x="324" y="666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11275" name="Текст 11274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Образец текста</a:t>
            </a:r>
          </a:p>
          <a:p>
            <a:pPr lvl="1"/>
            <a:r>
              <a:rPr lang="en-US" altLang="en-US" dirty="0"/>
              <a:t>Второй уровень</a:t>
            </a:r>
          </a:p>
          <a:p>
            <a:pPr lvl="2"/>
            <a:r>
              <a:rPr lang="en-US" altLang="en-US" dirty="0"/>
              <a:t>Третий уровень</a:t>
            </a:r>
          </a:p>
          <a:p>
            <a:pPr lvl="3"/>
            <a:r>
              <a:rPr lang="en-US" altLang="en-US" dirty="0"/>
              <a:t>Четвертый уровень</a:t>
            </a:r>
          </a:p>
          <a:p>
            <a:pPr lvl="4"/>
            <a:r>
              <a:rPr lang="en-US" altLang="en-US" dirty="0"/>
              <a:t>Пятый уровень</a:t>
            </a:r>
          </a:p>
        </p:txBody>
      </p:sp>
      <p:sp>
        <p:nvSpPr>
          <p:cNvPr id="11276" name="Заголовок 11275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Образец заголовка</a:t>
            </a:r>
          </a:p>
        </p:txBody>
      </p:sp>
      <p:sp>
        <p:nvSpPr>
          <p:cNvPr id="13" name="Дата 1127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Нижний колонтитул 1127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Номер слайда 112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C64DB8-97B7-40D1-96E9-FD9E97AFEC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2013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74CA93A-1EE4-42EF-9694-45D49D30990A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94A00B-2C2A-41C7-8827-73A83CAF907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076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44F2E6-613F-46AC-92C1-2540325CFCD9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F461BD8-274F-4900-A3E7-3076F9CE95F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943582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C8C720A-9D78-4063-9F82-CB72BB7472C5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92F99A-3238-4286-B47C-9F9242A3F8F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315574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E2CEAE3-8440-4493-9D83-8DCEB966EEA2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78A1CC-DB6D-44AF-BCC0-50C1AF05B4E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059258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848C1BB-68F7-410B-865C-C549C6156BD0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B3655CC-D170-4CB7-BF03-5AE66350936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087343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B62F9C-82E8-4D05-AC2A-E47DC31A4C34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1ACB9C5-504E-46D4-BFCB-9DF4E138E26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710151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8C530EA-1E5A-4572-BE97-99318881605A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F45917-4075-4CA3-B7A9-DF91F85B576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54986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31AA721-70F1-4459-9705-295E589759C1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DE29AA5-1A69-4CC4-AAE2-93DF893D3BB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211551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3BF549-7DA6-4D7F-90E9-46F31D90909F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E4A7788-3CF0-4EEA-8630-D806D6CC007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822087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E5446E2-999B-4B62-A78E-80517CCC9FD5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7F21E64-91B1-49A3-8075-D0DAF1C83C9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527268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0CDCEA-F7EA-47AF-9164-CFE6C83D2B51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CBE166-DAA6-4428-BB3A-B06E2ADFB20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99677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7076E7D-3158-42A5-A1CA-D23E62C86A6B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E9F2EA-CE8D-4707-80FA-E9087CF549A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3838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6C886D4-AD10-46A5-97F3-EEC84BBC94BB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9BF1155-EF64-42B7-87E8-E62108A65C5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944543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5"/>
          <p:cNvGrpSpPr>
            <a:grpSpLocks/>
          </p:cNvGrpSpPr>
          <p:nvPr/>
        </p:nvGrpSpPr>
        <p:grpSpPr bwMode="auto">
          <a:xfrm>
            <a:off x="506413" y="1036638"/>
            <a:ext cx="8643937" cy="30162"/>
            <a:chOff x="319" y="653"/>
            <a:chExt cx="5445" cy="19"/>
          </a:xfrm>
        </p:grpSpPr>
        <p:pic>
          <p:nvPicPr>
            <p:cNvPr id="5" name="Рисунок 16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653"/>
              <a:ext cx="5445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>
              <a:spLocks/>
            </p:cNvSpPr>
            <p:nvPr/>
          </p:nvSpPr>
          <p:spPr bwMode="auto">
            <a:xfrm>
              <a:off x="324" y="662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grpSp>
        <p:nvGrpSpPr>
          <p:cNvPr id="7" name="Группа 18"/>
          <p:cNvGrpSpPr>
            <a:grpSpLocks/>
          </p:cNvGrpSpPr>
          <p:nvPr/>
        </p:nvGrpSpPr>
        <p:grpSpPr bwMode="auto">
          <a:xfrm>
            <a:off x="506413" y="1036638"/>
            <a:ext cx="8643937" cy="30162"/>
            <a:chOff x="319" y="653"/>
            <a:chExt cx="5445" cy="19"/>
          </a:xfrm>
        </p:grpSpPr>
        <p:pic>
          <p:nvPicPr>
            <p:cNvPr id="8" name="Рисунок 19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653"/>
              <a:ext cx="5445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>
              <a:spLocks/>
            </p:cNvSpPr>
            <p:nvPr/>
          </p:nvSpPr>
          <p:spPr bwMode="auto">
            <a:xfrm>
              <a:off x="324" y="662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grpSp>
        <p:nvGrpSpPr>
          <p:cNvPr id="10" name="Группа 21"/>
          <p:cNvGrpSpPr>
            <a:grpSpLocks/>
          </p:cNvGrpSpPr>
          <p:nvPr/>
        </p:nvGrpSpPr>
        <p:grpSpPr bwMode="auto">
          <a:xfrm>
            <a:off x="506413" y="1047750"/>
            <a:ext cx="8643937" cy="25400"/>
            <a:chOff x="319" y="660"/>
            <a:chExt cx="5445" cy="16"/>
          </a:xfrm>
        </p:grpSpPr>
        <p:pic>
          <p:nvPicPr>
            <p:cNvPr id="11" name="Рисунок 22"/>
            <p:cNvPicPr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660"/>
              <a:ext cx="5445" cy="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>
              <a:spLocks/>
            </p:cNvSpPr>
            <p:nvPr/>
          </p:nvSpPr>
          <p:spPr bwMode="auto">
            <a:xfrm>
              <a:off x="324" y="666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12299" name="Текст 12298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Образец текста</a:t>
            </a:r>
          </a:p>
          <a:p>
            <a:pPr lvl="1"/>
            <a:r>
              <a:rPr lang="en-US" altLang="en-US" dirty="0"/>
              <a:t>Второй уровень</a:t>
            </a:r>
          </a:p>
          <a:p>
            <a:pPr lvl="2"/>
            <a:r>
              <a:rPr lang="en-US" altLang="en-US" dirty="0"/>
              <a:t>Третий уровень</a:t>
            </a:r>
          </a:p>
          <a:p>
            <a:pPr lvl="3"/>
            <a:r>
              <a:rPr lang="en-US" altLang="en-US" dirty="0"/>
              <a:t>Четвертый уровень</a:t>
            </a:r>
          </a:p>
          <a:p>
            <a:pPr lvl="4"/>
            <a:r>
              <a:rPr lang="en-US" altLang="en-US" dirty="0"/>
              <a:t>Пятый уровень</a:t>
            </a:r>
          </a:p>
        </p:txBody>
      </p:sp>
      <p:sp>
        <p:nvSpPr>
          <p:cNvPr id="12300" name="Заголовок 1229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Образец заголовка</a:t>
            </a:r>
          </a:p>
        </p:txBody>
      </p:sp>
      <p:sp>
        <p:nvSpPr>
          <p:cNvPr id="13" name="Дата 1230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Нижний колонтитул 1230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Номер слайда 1230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33CBF1-32A7-4E1C-875C-735A4970A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71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91F9E17-69AA-4942-A0DE-B567C5613C89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50A4422-B61D-4E86-9219-139A65BEB16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9377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E8BB553-4C52-4906-9F73-9EFF0CFB72C1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204289A-6411-459F-9896-9D214848178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3802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9F6B35D-B980-41D2-ACDE-8A230AD0EDDB}" type="datetimeFigureOut">
              <a:rPr lang="en-US" altLang="ru-RU"/>
              <a:pPr>
                <a:defRPr/>
              </a:pPr>
              <a:t>1/25/2016</a:t>
            </a:fld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6ABED8D-D63B-4549-AC15-0A8F68349A8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7999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Группа 1027"/>
          <p:cNvGrpSpPr>
            <a:grpSpLocks/>
          </p:cNvGrpSpPr>
          <p:nvPr/>
        </p:nvGrpSpPr>
        <p:grpSpPr bwMode="auto">
          <a:xfrm>
            <a:off x="506413" y="1036638"/>
            <a:ext cx="8643937" cy="30162"/>
            <a:chOff x="319" y="653"/>
            <a:chExt cx="5445" cy="19"/>
          </a:xfrm>
        </p:grpSpPr>
        <p:pic>
          <p:nvPicPr>
            <p:cNvPr id="1038" name="Рисунок 1025"/>
            <p:cNvPicPr>
              <a:picLocks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653"/>
              <a:ext cx="5445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9" name="Прямоугольник 1026"/>
            <p:cNvSpPr>
              <a:spLocks/>
            </p:cNvSpPr>
            <p:nvPr/>
          </p:nvSpPr>
          <p:spPr bwMode="auto">
            <a:xfrm>
              <a:off x="324" y="662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1027" name="Текст 1028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Образец текста</a:t>
            </a:r>
          </a:p>
          <a:p>
            <a:pPr lvl="1"/>
            <a:r>
              <a:rPr lang="en-US" altLang="en-US" smtClean="0"/>
              <a:t>Второй уровень</a:t>
            </a:r>
          </a:p>
          <a:p>
            <a:pPr lvl="2"/>
            <a:r>
              <a:rPr lang="en-US" altLang="en-US" smtClean="0"/>
              <a:t>Третий уровень</a:t>
            </a:r>
          </a:p>
          <a:p>
            <a:pPr lvl="3"/>
            <a:r>
              <a:rPr lang="en-US" altLang="en-US" smtClean="0"/>
              <a:t>Четвертый уровень</a:t>
            </a:r>
          </a:p>
          <a:p>
            <a:pPr lvl="4"/>
            <a:r>
              <a:rPr lang="en-US" altLang="en-US" smtClean="0"/>
              <a:t>Пятый уровень</a:t>
            </a:r>
          </a:p>
        </p:txBody>
      </p:sp>
      <p:sp>
        <p:nvSpPr>
          <p:cNvPr id="1028" name="Дата 1029"/>
          <p:cNvSpPr>
            <a:spLocks noGrp="1"/>
          </p:cNvSpPr>
          <p:nvPr>
            <p:ph type="dt" sz="half" idx="2"/>
          </p:nvPr>
        </p:nvSpPr>
        <p:spPr bwMode="auto"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D38E27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Нижний колонтитул 1030"/>
          <p:cNvSpPr>
            <a:spLocks noGrp="1"/>
          </p:cNvSpPr>
          <p:nvPr>
            <p:ph type="ftr" sz="quarter" idx="3"/>
          </p:nvPr>
        </p:nvSpPr>
        <p:spPr bwMode="auto"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D38E27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Номер слайда 1031"/>
          <p:cNvSpPr>
            <a:spLocks noGrp="1"/>
          </p:cNvSpPr>
          <p:nvPr>
            <p:ph type="sldNum" sz="quarter" idx="4"/>
          </p:nvPr>
        </p:nvSpPr>
        <p:spPr bwMode="auto"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fld id="{367B9EA4-3F89-42ED-A538-D0317CCB56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Заголовок 1032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Образец заголовка</a:t>
            </a:r>
          </a:p>
        </p:txBody>
      </p:sp>
      <p:grpSp>
        <p:nvGrpSpPr>
          <p:cNvPr id="1032" name="Группа 1035"/>
          <p:cNvGrpSpPr>
            <a:grpSpLocks/>
          </p:cNvGrpSpPr>
          <p:nvPr/>
        </p:nvGrpSpPr>
        <p:grpSpPr bwMode="auto">
          <a:xfrm>
            <a:off x="506413" y="1036638"/>
            <a:ext cx="8643937" cy="30162"/>
            <a:chOff x="319" y="653"/>
            <a:chExt cx="5445" cy="19"/>
          </a:xfrm>
        </p:grpSpPr>
        <p:pic>
          <p:nvPicPr>
            <p:cNvPr id="1036" name="Рисунок 1033"/>
            <p:cNvPicPr>
              <a:picLocks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653"/>
              <a:ext cx="5445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Прямоугольник 1034"/>
            <p:cNvSpPr>
              <a:spLocks/>
            </p:cNvSpPr>
            <p:nvPr/>
          </p:nvSpPr>
          <p:spPr bwMode="auto">
            <a:xfrm>
              <a:off x="324" y="662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grpSp>
        <p:nvGrpSpPr>
          <p:cNvPr id="1033" name="Группа 1038"/>
          <p:cNvGrpSpPr>
            <a:grpSpLocks/>
          </p:cNvGrpSpPr>
          <p:nvPr/>
        </p:nvGrpSpPr>
        <p:grpSpPr bwMode="auto">
          <a:xfrm>
            <a:off x="506413" y="1047750"/>
            <a:ext cx="8643937" cy="25400"/>
            <a:chOff x="319" y="660"/>
            <a:chExt cx="5445" cy="16"/>
          </a:xfrm>
        </p:grpSpPr>
        <p:pic>
          <p:nvPicPr>
            <p:cNvPr id="1034" name="Рисунок 1036"/>
            <p:cNvPicPr>
              <a:picLocks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660"/>
              <a:ext cx="5445" cy="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Прямоугольник 1037"/>
            <p:cNvSpPr>
              <a:spLocks/>
            </p:cNvSpPr>
            <p:nvPr/>
          </p:nvSpPr>
          <p:spPr bwMode="auto">
            <a:xfrm>
              <a:off x="324" y="666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9593" r:id="rId1"/>
    <p:sldLayoutId id="2147489594" r:id="rId2"/>
    <p:sldLayoutId id="2147489595" r:id="rId3"/>
    <p:sldLayoutId id="2147489596" r:id="rId4"/>
    <p:sldLayoutId id="2147489597" r:id="rId5"/>
    <p:sldLayoutId id="2147489598" r:id="rId6"/>
    <p:sldLayoutId id="2147489599" r:id="rId7"/>
    <p:sldLayoutId id="2147489600" r:id="rId8"/>
    <p:sldLayoutId id="2147489601" r:id="rId9"/>
    <p:sldLayoutId id="2147489602" r:id="rId10"/>
    <p:sldLayoutId id="2147489603" r:id="rId11"/>
    <p:sldLayoutId id="214748960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70000"/>
        <a:buFont typeface="Wingdings 2" panose="05020102010507070707" pitchFamily="18" charset="2"/>
        <a:buChar char=""/>
        <a:defRPr sz="3200">
          <a:solidFill>
            <a:srgbClr val="4E3B30"/>
          </a:solidFill>
          <a:latin typeface="Franklin Gothic Book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70000"/>
        <a:buFont typeface="Wingdings 2" panose="05020102010507070707" pitchFamily="18" charset="2"/>
        <a:buChar char=""/>
        <a:defRPr sz="2800">
          <a:solidFill>
            <a:srgbClr val="4E3B30"/>
          </a:solidFill>
          <a:latin typeface="Franklin Gothic Book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70000"/>
        <a:buFont typeface="Wingdings 2" panose="05020102010507070707" pitchFamily="18" charset="2"/>
        <a:buChar char=""/>
        <a:defRPr sz="2400">
          <a:solidFill>
            <a:srgbClr val="4E3B30"/>
          </a:solidFill>
          <a:latin typeface="Franklin Gothic Book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70000"/>
        <a:buFont typeface="Wingdings 2" panose="05020102010507070707" pitchFamily="18" charset="2"/>
        <a:buChar char=""/>
        <a:defRPr sz="2000">
          <a:solidFill>
            <a:srgbClr val="4E3B30"/>
          </a:solidFill>
          <a:latin typeface="Franklin Gothic Book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60000"/>
        <a:buFont typeface="Wingdings 2" panose="05020102010507070707" pitchFamily="18" charset="2"/>
        <a:buChar char=""/>
        <a:defRPr>
          <a:solidFill>
            <a:srgbClr val="4E3B30"/>
          </a:solidFill>
          <a:latin typeface="Franklin Gothic Book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60000"/>
        <a:buFont typeface="Wingdings 2" pitchFamily="18" charset="2"/>
        <a:buChar char=""/>
        <a:defRPr>
          <a:solidFill>
            <a:srgbClr val="4E3B30"/>
          </a:solidFill>
          <a:latin typeface="Franklin Gothic Book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60000"/>
        <a:buFont typeface="Wingdings 2" pitchFamily="18" charset="2"/>
        <a:buChar char=""/>
        <a:defRPr>
          <a:solidFill>
            <a:srgbClr val="4E3B30"/>
          </a:solidFill>
          <a:latin typeface="Franklin Gothic Book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60000"/>
        <a:buFont typeface="Wingdings 2" pitchFamily="18" charset="2"/>
        <a:buChar char=""/>
        <a:defRPr>
          <a:solidFill>
            <a:srgbClr val="4E3B30"/>
          </a:solidFill>
          <a:latin typeface="Franklin Gothic Book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60000"/>
        <a:buFont typeface="Wingdings 2" pitchFamily="18" charset="2"/>
        <a:buChar char=""/>
        <a:defRPr>
          <a:solidFill>
            <a:srgbClr val="4E3B30"/>
          </a:solidFill>
          <a:latin typeface="Franklin Gothic Book"/>
        </a:defRPr>
      </a:lvl9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Franklin Gothic Book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Franklin Gothic Book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Franklin Gothic Book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Franklin Gothic Book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Franklin Gothic Book"/>
        </a:defRPr>
      </a:lvl5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3075"/>
          <p:cNvGrpSpPr>
            <a:grpSpLocks/>
          </p:cNvGrpSpPr>
          <p:nvPr/>
        </p:nvGrpSpPr>
        <p:grpSpPr bwMode="auto">
          <a:xfrm>
            <a:off x="506413" y="1036638"/>
            <a:ext cx="8643937" cy="30162"/>
            <a:chOff x="319" y="653"/>
            <a:chExt cx="5445" cy="19"/>
          </a:xfrm>
        </p:grpSpPr>
        <p:pic>
          <p:nvPicPr>
            <p:cNvPr id="2062" name="Рисунок 3073"/>
            <p:cNvPicPr>
              <a:picLocks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653"/>
              <a:ext cx="5445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3" name="Прямоугольник 3074"/>
            <p:cNvSpPr>
              <a:spLocks/>
            </p:cNvSpPr>
            <p:nvPr/>
          </p:nvSpPr>
          <p:spPr bwMode="auto">
            <a:xfrm>
              <a:off x="324" y="662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grpSp>
        <p:nvGrpSpPr>
          <p:cNvPr id="2051" name="Группа 3078"/>
          <p:cNvGrpSpPr>
            <a:grpSpLocks/>
          </p:cNvGrpSpPr>
          <p:nvPr/>
        </p:nvGrpSpPr>
        <p:grpSpPr bwMode="auto">
          <a:xfrm>
            <a:off x="506413" y="1036638"/>
            <a:ext cx="8643937" cy="30162"/>
            <a:chOff x="319" y="653"/>
            <a:chExt cx="5445" cy="19"/>
          </a:xfrm>
        </p:grpSpPr>
        <p:pic>
          <p:nvPicPr>
            <p:cNvPr id="2060" name="Рисунок 3076"/>
            <p:cNvPicPr>
              <a:picLocks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653"/>
              <a:ext cx="5445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1" name="Прямоугольник 3077"/>
            <p:cNvSpPr>
              <a:spLocks/>
            </p:cNvSpPr>
            <p:nvPr/>
          </p:nvSpPr>
          <p:spPr bwMode="auto">
            <a:xfrm>
              <a:off x="324" y="662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grpSp>
        <p:nvGrpSpPr>
          <p:cNvPr id="2052" name="Группа 3081"/>
          <p:cNvGrpSpPr>
            <a:grpSpLocks/>
          </p:cNvGrpSpPr>
          <p:nvPr/>
        </p:nvGrpSpPr>
        <p:grpSpPr bwMode="auto">
          <a:xfrm>
            <a:off x="506413" y="1047750"/>
            <a:ext cx="8643937" cy="25400"/>
            <a:chOff x="319" y="660"/>
            <a:chExt cx="5445" cy="16"/>
          </a:xfrm>
        </p:grpSpPr>
        <p:pic>
          <p:nvPicPr>
            <p:cNvPr id="2058" name="Рисунок 3079"/>
            <p:cNvPicPr>
              <a:picLocks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660"/>
              <a:ext cx="5445" cy="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Прямоугольник 3080"/>
            <p:cNvSpPr>
              <a:spLocks/>
            </p:cNvSpPr>
            <p:nvPr/>
          </p:nvSpPr>
          <p:spPr bwMode="auto">
            <a:xfrm>
              <a:off x="324" y="666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2053" name="Текст 3082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Образец текста</a:t>
            </a:r>
          </a:p>
          <a:p>
            <a:pPr lvl="1"/>
            <a:r>
              <a:rPr lang="en-US" altLang="en-US" smtClean="0"/>
              <a:t>Второй уровень</a:t>
            </a:r>
          </a:p>
          <a:p>
            <a:pPr lvl="2"/>
            <a:r>
              <a:rPr lang="en-US" altLang="en-US" smtClean="0"/>
              <a:t>Третий уровень</a:t>
            </a:r>
          </a:p>
          <a:p>
            <a:pPr lvl="3"/>
            <a:r>
              <a:rPr lang="en-US" altLang="en-US" smtClean="0"/>
              <a:t>Четвертый уровень</a:t>
            </a:r>
          </a:p>
          <a:p>
            <a:pPr lvl="4"/>
            <a:r>
              <a:rPr lang="en-US" altLang="en-US" smtClean="0"/>
              <a:t>Пятый уровень</a:t>
            </a:r>
          </a:p>
        </p:txBody>
      </p:sp>
      <p:sp>
        <p:nvSpPr>
          <p:cNvPr id="2054" name="Заголовок 3083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Образец заголовка</a:t>
            </a:r>
          </a:p>
        </p:txBody>
      </p:sp>
      <p:sp>
        <p:nvSpPr>
          <p:cNvPr id="2055" name="Дата 3084"/>
          <p:cNvSpPr>
            <a:spLocks noGrp="1"/>
          </p:cNvSpPr>
          <p:nvPr>
            <p:ph type="dt" sz="half" idx="2"/>
          </p:nvPr>
        </p:nvSpPr>
        <p:spPr bwMode="auto"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D38E27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6" name="Нижний колонтитул 3085"/>
          <p:cNvSpPr>
            <a:spLocks noGrp="1"/>
          </p:cNvSpPr>
          <p:nvPr>
            <p:ph type="ftr" sz="quarter" idx="3"/>
          </p:nvPr>
        </p:nvSpPr>
        <p:spPr bwMode="auto"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D38E27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7" name="Номер слайда 3086"/>
          <p:cNvSpPr>
            <a:spLocks noGrp="1"/>
          </p:cNvSpPr>
          <p:nvPr>
            <p:ph type="sldNum" sz="quarter" idx="4"/>
          </p:nvPr>
        </p:nvSpPr>
        <p:spPr bwMode="auto"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fld id="{5C639775-7413-43F9-92F6-8E595DC5ED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605" r:id="rId1"/>
    <p:sldLayoutId id="2147489606" r:id="rId2"/>
    <p:sldLayoutId id="2147489607" r:id="rId3"/>
    <p:sldLayoutId id="2147489608" r:id="rId4"/>
    <p:sldLayoutId id="2147489609" r:id="rId5"/>
    <p:sldLayoutId id="2147489610" r:id="rId6"/>
    <p:sldLayoutId id="2147489611" r:id="rId7"/>
    <p:sldLayoutId id="2147489612" r:id="rId8"/>
    <p:sldLayoutId id="2147489613" r:id="rId9"/>
    <p:sldLayoutId id="2147489614" r:id="rId10"/>
    <p:sldLayoutId id="2147489615" r:id="rId11"/>
    <p:sldLayoutId id="214748961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70000"/>
        <a:buFont typeface="Wingdings 2" panose="05020102010507070707" pitchFamily="18" charset="2"/>
        <a:buChar char=""/>
        <a:defRPr sz="3200">
          <a:solidFill>
            <a:srgbClr val="4E3B30"/>
          </a:solidFill>
          <a:latin typeface="Franklin Gothic Book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70000"/>
        <a:buFont typeface="Wingdings 2" panose="05020102010507070707" pitchFamily="18" charset="2"/>
        <a:buChar char=""/>
        <a:defRPr sz="2800">
          <a:solidFill>
            <a:srgbClr val="4E3B30"/>
          </a:solidFill>
          <a:latin typeface="Franklin Gothic Book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70000"/>
        <a:buFont typeface="Wingdings 2" panose="05020102010507070707" pitchFamily="18" charset="2"/>
        <a:buChar char=""/>
        <a:defRPr sz="2400">
          <a:solidFill>
            <a:srgbClr val="4E3B30"/>
          </a:solidFill>
          <a:latin typeface="Franklin Gothic Book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70000"/>
        <a:buFont typeface="Wingdings 2" panose="05020102010507070707" pitchFamily="18" charset="2"/>
        <a:buChar char=""/>
        <a:defRPr sz="2000">
          <a:solidFill>
            <a:srgbClr val="4E3B30"/>
          </a:solidFill>
          <a:latin typeface="Franklin Gothic Book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60000"/>
        <a:buFont typeface="Wingdings 2" panose="05020102010507070707" pitchFamily="18" charset="2"/>
        <a:buChar char=""/>
        <a:defRPr>
          <a:solidFill>
            <a:srgbClr val="4E3B30"/>
          </a:solidFill>
          <a:latin typeface="Franklin Gothic Book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60000"/>
        <a:buFont typeface="Wingdings 2" pitchFamily="18" charset="2"/>
        <a:buChar char=""/>
        <a:defRPr>
          <a:solidFill>
            <a:srgbClr val="4E3B30"/>
          </a:solidFill>
          <a:latin typeface="Franklin Gothic Book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60000"/>
        <a:buFont typeface="Wingdings 2" pitchFamily="18" charset="2"/>
        <a:buChar char=""/>
        <a:defRPr>
          <a:solidFill>
            <a:srgbClr val="4E3B30"/>
          </a:solidFill>
          <a:latin typeface="Franklin Gothic Book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60000"/>
        <a:buFont typeface="Wingdings 2" pitchFamily="18" charset="2"/>
        <a:buChar char=""/>
        <a:defRPr>
          <a:solidFill>
            <a:srgbClr val="4E3B30"/>
          </a:solidFill>
          <a:latin typeface="Franklin Gothic Book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60000"/>
        <a:buFont typeface="Wingdings 2" pitchFamily="18" charset="2"/>
        <a:buChar char=""/>
        <a:defRPr>
          <a:solidFill>
            <a:srgbClr val="4E3B30"/>
          </a:solidFill>
          <a:latin typeface="Franklin Gothic Book"/>
        </a:defRPr>
      </a:lvl9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Franklin Gothic Book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Franklin Gothic Book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Franklin Gothic Book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Franklin Gothic Book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Franklin Gothic Book"/>
        </a:defRPr>
      </a:lvl5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10243"/>
          <p:cNvGrpSpPr>
            <a:grpSpLocks/>
          </p:cNvGrpSpPr>
          <p:nvPr/>
        </p:nvGrpSpPr>
        <p:grpSpPr bwMode="auto">
          <a:xfrm>
            <a:off x="506413" y="1036638"/>
            <a:ext cx="8643937" cy="30162"/>
            <a:chOff x="319" y="653"/>
            <a:chExt cx="5445" cy="19"/>
          </a:xfrm>
        </p:grpSpPr>
        <p:pic>
          <p:nvPicPr>
            <p:cNvPr id="3086" name="Рисунок 10241"/>
            <p:cNvPicPr>
              <a:picLocks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653"/>
              <a:ext cx="5445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7" name="Прямоугольник 10242"/>
            <p:cNvSpPr>
              <a:spLocks/>
            </p:cNvSpPr>
            <p:nvPr/>
          </p:nvSpPr>
          <p:spPr bwMode="auto">
            <a:xfrm>
              <a:off x="324" y="662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grpSp>
        <p:nvGrpSpPr>
          <p:cNvPr id="3075" name="Группа 10246"/>
          <p:cNvGrpSpPr>
            <a:grpSpLocks/>
          </p:cNvGrpSpPr>
          <p:nvPr/>
        </p:nvGrpSpPr>
        <p:grpSpPr bwMode="auto">
          <a:xfrm>
            <a:off x="506413" y="1036638"/>
            <a:ext cx="8643937" cy="30162"/>
            <a:chOff x="319" y="653"/>
            <a:chExt cx="5445" cy="19"/>
          </a:xfrm>
        </p:grpSpPr>
        <p:pic>
          <p:nvPicPr>
            <p:cNvPr id="3084" name="Рисунок 10244"/>
            <p:cNvPicPr>
              <a:picLocks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653"/>
              <a:ext cx="5445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5" name="Прямоугольник 10245"/>
            <p:cNvSpPr>
              <a:spLocks/>
            </p:cNvSpPr>
            <p:nvPr/>
          </p:nvSpPr>
          <p:spPr bwMode="auto">
            <a:xfrm>
              <a:off x="324" y="662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grpSp>
        <p:nvGrpSpPr>
          <p:cNvPr id="3076" name="Группа 10249"/>
          <p:cNvGrpSpPr>
            <a:grpSpLocks/>
          </p:cNvGrpSpPr>
          <p:nvPr/>
        </p:nvGrpSpPr>
        <p:grpSpPr bwMode="auto">
          <a:xfrm>
            <a:off x="506413" y="1047750"/>
            <a:ext cx="8643937" cy="25400"/>
            <a:chOff x="319" y="660"/>
            <a:chExt cx="5445" cy="16"/>
          </a:xfrm>
        </p:grpSpPr>
        <p:pic>
          <p:nvPicPr>
            <p:cNvPr id="3082" name="Рисунок 10247"/>
            <p:cNvPicPr>
              <a:picLocks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660"/>
              <a:ext cx="5445" cy="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3" name="Прямоугольник 10248"/>
            <p:cNvSpPr>
              <a:spLocks/>
            </p:cNvSpPr>
            <p:nvPr/>
          </p:nvSpPr>
          <p:spPr bwMode="auto">
            <a:xfrm>
              <a:off x="324" y="666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3077" name="Текст 10250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Образец текста</a:t>
            </a:r>
          </a:p>
          <a:p>
            <a:pPr lvl="1"/>
            <a:r>
              <a:rPr lang="en-US" altLang="en-US" smtClean="0"/>
              <a:t>Второй уровень</a:t>
            </a:r>
          </a:p>
          <a:p>
            <a:pPr lvl="2"/>
            <a:r>
              <a:rPr lang="en-US" altLang="en-US" smtClean="0"/>
              <a:t>Третий уровень</a:t>
            </a:r>
          </a:p>
          <a:p>
            <a:pPr lvl="3"/>
            <a:r>
              <a:rPr lang="en-US" altLang="en-US" smtClean="0"/>
              <a:t>Четвертый уровень</a:t>
            </a:r>
          </a:p>
          <a:p>
            <a:pPr lvl="4"/>
            <a:r>
              <a:rPr lang="en-US" altLang="en-US" smtClean="0"/>
              <a:t>Пятый уровень</a:t>
            </a:r>
          </a:p>
        </p:txBody>
      </p:sp>
      <p:sp>
        <p:nvSpPr>
          <p:cNvPr id="3078" name="Заголовок 1025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Образец заголовка</a:t>
            </a:r>
          </a:p>
        </p:txBody>
      </p:sp>
      <p:sp>
        <p:nvSpPr>
          <p:cNvPr id="3079" name="Дата 10252"/>
          <p:cNvSpPr>
            <a:spLocks noGrp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D38E27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80" name="Нижний колонтитул 1025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D38E27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81" name="Номер слайда 1025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fld id="{8FA76CD6-F189-49C8-8DDC-DDEDB6F709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617" r:id="rId1"/>
    <p:sldLayoutId id="2147489618" r:id="rId2"/>
    <p:sldLayoutId id="2147489619" r:id="rId3"/>
    <p:sldLayoutId id="2147489620" r:id="rId4"/>
    <p:sldLayoutId id="2147489621" r:id="rId5"/>
    <p:sldLayoutId id="2147489622" r:id="rId6"/>
    <p:sldLayoutId id="2147489623" r:id="rId7"/>
    <p:sldLayoutId id="2147489624" r:id="rId8"/>
    <p:sldLayoutId id="2147489625" r:id="rId9"/>
    <p:sldLayoutId id="2147489626" r:id="rId10"/>
    <p:sldLayoutId id="2147489627" r:id="rId11"/>
    <p:sldLayoutId id="214748962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70000"/>
        <a:buFont typeface="Wingdings 2" panose="05020102010507070707" pitchFamily="18" charset="2"/>
        <a:buChar char=""/>
        <a:defRPr sz="3200">
          <a:solidFill>
            <a:srgbClr val="4E3B30"/>
          </a:solidFill>
          <a:latin typeface="Franklin Gothic Book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70000"/>
        <a:buFont typeface="Wingdings 2" panose="05020102010507070707" pitchFamily="18" charset="2"/>
        <a:buChar char=""/>
        <a:defRPr sz="2800">
          <a:solidFill>
            <a:srgbClr val="4E3B30"/>
          </a:solidFill>
          <a:latin typeface="Franklin Gothic Book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70000"/>
        <a:buFont typeface="Wingdings 2" panose="05020102010507070707" pitchFamily="18" charset="2"/>
        <a:buChar char=""/>
        <a:defRPr sz="2400">
          <a:solidFill>
            <a:srgbClr val="4E3B30"/>
          </a:solidFill>
          <a:latin typeface="Franklin Gothic Book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70000"/>
        <a:buFont typeface="Wingdings 2" panose="05020102010507070707" pitchFamily="18" charset="2"/>
        <a:buChar char=""/>
        <a:defRPr sz="2000">
          <a:solidFill>
            <a:srgbClr val="4E3B30"/>
          </a:solidFill>
          <a:latin typeface="Franklin Gothic Book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60000"/>
        <a:buFont typeface="Wingdings 2" panose="05020102010507070707" pitchFamily="18" charset="2"/>
        <a:buChar char=""/>
        <a:defRPr>
          <a:solidFill>
            <a:srgbClr val="4E3B30"/>
          </a:solidFill>
          <a:latin typeface="Franklin Gothic Book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60000"/>
        <a:buFont typeface="Wingdings 2" pitchFamily="18" charset="2"/>
        <a:buChar char=""/>
        <a:defRPr>
          <a:solidFill>
            <a:srgbClr val="4E3B30"/>
          </a:solidFill>
          <a:latin typeface="Franklin Gothic Book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60000"/>
        <a:buFont typeface="Wingdings 2" pitchFamily="18" charset="2"/>
        <a:buChar char=""/>
        <a:defRPr>
          <a:solidFill>
            <a:srgbClr val="4E3B30"/>
          </a:solidFill>
          <a:latin typeface="Franklin Gothic Book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60000"/>
        <a:buFont typeface="Wingdings 2" pitchFamily="18" charset="2"/>
        <a:buChar char=""/>
        <a:defRPr>
          <a:solidFill>
            <a:srgbClr val="4E3B30"/>
          </a:solidFill>
          <a:latin typeface="Franklin Gothic Book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60000"/>
        <a:buFont typeface="Wingdings 2" pitchFamily="18" charset="2"/>
        <a:buChar char=""/>
        <a:defRPr>
          <a:solidFill>
            <a:srgbClr val="4E3B30"/>
          </a:solidFill>
          <a:latin typeface="Franklin Gothic Book"/>
        </a:defRPr>
      </a:lvl9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Franklin Gothic Book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Franklin Gothic Book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Franklin Gothic Book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Franklin Gothic Book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Franklin Gothic Book"/>
        </a:defRPr>
      </a:lvl5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11267"/>
          <p:cNvGrpSpPr>
            <a:grpSpLocks/>
          </p:cNvGrpSpPr>
          <p:nvPr/>
        </p:nvGrpSpPr>
        <p:grpSpPr bwMode="auto">
          <a:xfrm>
            <a:off x="506413" y="1036638"/>
            <a:ext cx="8643937" cy="30162"/>
            <a:chOff x="319" y="653"/>
            <a:chExt cx="5445" cy="19"/>
          </a:xfrm>
        </p:grpSpPr>
        <p:pic>
          <p:nvPicPr>
            <p:cNvPr id="4110" name="Рисунок 11265"/>
            <p:cNvPicPr>
              <a:picLocks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653"/>
              <a:ext cx="5445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1" name="Прямоугольник 11266"/>
            <p:cNvSpPr>
              <a:spLocks/>
            </p:cNvSpPr>
            <p:nvPr/>
          </p:nvSpPr>
          <p:spPr bwMode="auto">
            <a:xfrm>
              <a:off x="324" y="662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grpSp>
        <p:nvGrpSpPr>
          <p:cNvPr id="4099" name="Группа 11270"/>
          <p:cNvGrpSpPr>
            <a:grpSpLocks/>
          </p:cNvGrpSpPr>
          <p:nvPr/>
        </p:nvGrpSpPr>
        <p:grpSpPr bwMode="auto">
          <a:xfrm>
            <a:off x="506413" y="1036638"/>
            <a:ext cx="8643937" cy="30162"/>
            <a:chOff x="319" y="653"/>
            <a:chExt cx="5445" cy="19"/>
          </a:xfrm>
        </p:grpSpPr>
        <p:pic>
          <p:nvPicPr>
            <p:cNvPr id="4108" name="Рисунок 11268"/>
            <p:cNvPicPr>
              <a:picLocks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653"/>
              <a:ext cx="5445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9" name="Прямоугольник 11269"/>
            <p:cNvSpPr>
              <a:spLocks/>
            </p:cNvSpPr>
            <p:nvPr/>
          </p:nvSpPr>
          <p:spPr bwMode="auto">
            <a:xfrm>
              <a:off x="324" y="662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grpSp>
        <p:nvGrpSpPr>
          <p:cNvPr id="4100" name="Группа 11273"/>
          <p:cNvGrpSpPr>
            <a:grpSpLocks/>
          </p:cNvGrpSpPr>
          <p:nvPr/>
        </p:nvGrpSpPr>
        <p:grpSpPr bwMode="auto">
          <a:xfrm>
            <a:off x="506413" y="1047750"/>
            <a:ext cx="8643937" cy="25400"/>
            <a:chOff x="319" y="660"/>
            <a:chExt cx="5445" cy="16"/>
          </a:xfrm>
        </p:grpSpPr>
        <p:pic>
          <p:nvPicPr>
            <p:cNvPr id="4106" name="Рисунок 11271"/>
            <p:cNvPicPr>
              <a:picLocks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660"/>
              <a:ext cx="5445" cy="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" name="Прямоугольник 11272"/>
            <p:cNvSpPr>
              <a:spLocks/>
            </p:cNvSpPr>
            <p:nvPr/>
          </p:nvSpPr>
          <p:spPr bwMode="auto">
            <a:xfrm>
              <a:off x="324" y="666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4101" name="Текст 11274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Образец текста</a:t>
            </a:r>
          </a:p>
          <a:p>
            <a:pPr lvl="1"/>
            <a:r>
              <a:rPr lang="en-US" altLang="en-US" smtClean="0"/>
              <a:t>Второй уровень</a:t>
            </a:r>
          </a:p>
          <a:p>
            <a:pPr lvl="2"/>
            <a:r>
              <a:rPr lang="en-US" altLang="en-US" smtClean="0"/>
              <a:t>Третий уровень</a:t>
            </a:r>
          </a:p>
          <a:p>
            <a:pPr lvl="3"/>
            <a:r>
              <a:rPr lang="en-US" altLang="en-US" smtClean="0"/>
              <a:t>Четвертый уровень</a:t>
            </a:r>
          </a:p>
          <a:p>
            <a:pPr lvl="4"/>
            <a:r>
              <a:rPr lang="en-US" altLang="en-US" smtClean="0"/>
              <a:t>Пятый уровень</a:t>
            </a:r>
          </a:p>
        </p:txBody>
      </p:sp>
      <p:sp>
        <p:nvSpPr>
          <p:cNvPr id="4102" name="Заголовок 11275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Образец заголовка</a:t>
            </a:r>
          </a:p>
        </p:txBody>
      </p:sp>
      <p:sp>
        <p:nvSpPr>
          <p:cNvPr id="4103" name="Дата 11276"/>
          <p:cNvSpPr>
            <a:spLocks noGrp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D38E27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4" name="Нижний колонтитул 11277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D38E27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5" name="Номер слайда 11278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fld id="{E6E46BD0-A391-44E9-BF72-273EBE0EFD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629" r:id="rId1"/>
    <p:sldLayoutId id="2147489630" r:id="rId2"/>
    <p:sldLayoutId id="2147489631" r:id="rId3"/>
    <p:sldLayoutId id="2147489632" r:id="rId4"/>
    <p:sldLayoutId id="2147489633" r:id="rId5"/>
    <p:sldLayoutId id="2147489634" r:id="rId6"/>
    <p:sldLayoutId id="2147489635" r:id="rId7"/>
    <p:sldLayoutId id="2147489636" r:id="rId8"/>
    <p:sldLayoutId id="2147489637" r:id="rId9"/>
    <p:sldLayoutId id="2147489638" r:id="rId10"/>
    <p:sldLayoutId id="2147489639" r:id="rId11"/>
    <p:sldLayoutId id="214748964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70000"/>
        <a:buFont typeface="Wingdings 2" panose="05020102010507070707" pitchFamily="18" charset="2"/>
        <a:buChar char=""/>
        <a:defRPr sz="3200">
          <a:solidFill>
            <a:srgbClr val="4E3B30"/>
          </a:solidFill>
          <a:latin typeface="Franklin Gothic Book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70000"/>
        <a:buFont typeface="Wingdings 2" panose="05020102010507070707" pitchFamily="18" charset="2"/>
        <a:buChar char=""/>
        <a:defRPr sz="2800">
          <a:solidFill>
            <a:srgbClr val="4E3B30"/>
          </a:solidFill>
          <a:latin typeface="Franklin Gothic Book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70000"/>
        <a:buFont typeface="Wingdings 2" panose="05020102010507070707" pitchFamily="18" charset="2"/>
        <a:buChar char=""/>
        <a:defRPr sz="2400">
          <a:solidFill>
            <a:srgbClr val="4E3B30"/>
          </a:solidFill>
          <a:latin typeface="Franklin Gothic Book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70000"/>
        <a:buFont typeface="Wingdings 2" panose="05020102010507070707" pitchFamily="18" charset="2"/>
        <a:buChar char=""/>
        <a:defRPr sz="2000">
          <a:solidFill>
            <a:srgbClr val="4E3B30"/>
          </a:solidFill>
          <a:latin typeface="Franklin Gothic Book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60000"/>
        <a:buFont typeface="Wingdings 2" panose="05020102010507070707" pitchFamily="18" charset="2"/>
        <a:buChar char=""/>
        <a:defRPr>
          <a:solidFill>
            <a:srgbClr val="4E3B30"/>
          </a:solidFill>
          <a:latin typeface="Franklin Gothic Book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60000"/>
        <a:buFont typeface="Wingdings 2" pitchFamily="18" charset="2"/>
        <a:buChar char=""/>
        <a:defRPr>
          <a:solidFill>
            <a:srgbClr val="4E3B30"/>
          </a:solidFill>
          <a:latin typeface="Franklin Gothic Book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60000"/>
        <a:buFont typeface="Wingdings 2" pitchFamily="18" charset="2"/>
        <a:buChar char=""/>
        <a:defRPr>
          <a:solidFill>
            <a:srgbClr val="4E3B30"/>
          </a:solidFill>
          <a:latin typeface="Franklin Gothic Book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60000"/>
        <a:buFont typeface="Wingdings 2" pitchFamily="18" charset="2"/>
        <a:buChar char=""/>
        <a:defRPr>
          <a:solidFill>
            <a:srgbClr val="4E3B30"/>
          </a:solidFill>
          <a:latin typeface="Franklin Gothic Book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60000"/>
        <a:buFont typeface="Wingdings 2" pitchFamily="18" charset="2"/>
        <a:buChar char=""/>
        <a:defRPr>
          <a:solidFill>
            <a:srgbClr val="4E3B30"/>
          </a:solidFill>
          <a:latin typeface="Franklin Gothic Book"/>
        </a:defRPr>
      </a:lvl9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Franklin Gothic Book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Franklin Gothic Book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Franklin Gothic Book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Franklin Gothic Book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Franklin Gothic Book"/>
        </a:defRPr>
      </a:lvl5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12291"/>
          <p:cNvGrpSpPr>
            <a:grpSpLocks/>
          </p:cNvGrpSpPr>
          <p:nvPr/>
        </p:nvGrpSpPr>
        <p:grpSpPr bwMode="auto">
          <a:xfrm>
            <a:off x="506413" y="1036638"/>
            <a:ext cx="8643937" cy="30162"/>
            <a:chOff x="319" y="653"/>
            <a:chExt cx="5445" cy="19"/>
          </a:xfrm>
        </p:grpSpPr>
        <p:pic>
          <p:nvPicPr>
            <p:cNvPr id="5134" name="Рисунок 12289"/>
            <p:cNvPicPr>
              <a:picLocks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653"/>
              <a:ext cx="5445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5" name="Прямоугольник 12290"/>
            <p:cNvSpPr>
              <a:spLocks/>
            </p:cNvSpPr>
            <p:nvPr/>
          </p:nvSpPr>
          <p:spPr bwMode="auto">
            <a:xfrm>
              <a:off x="324" y="662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grpSp>
        <p:nvGrpSpPr>
          <p:cNvPr id="5123" name="Группа 12294"/>
          <p:cNvGrpSpPr>
            <a:grpSpLocks/>
          </p:cNvGrpSpPr>
          <p:nvPr/>
        </p:nvGrpSpPr>
        <p:grpSpPr bwMode="auto">
          <a:xfrm>
            <a:off x="506413" y="1036638"/>
            <a:ext cx="8643937" cy="30162"/>
            <a:chOff x="319" y="653"/>
            <a:chExt cx="5445" cy="19"/>
          </a:xfrm>
        </p:grpSpPr>
        <p:pic>
          <p:nvPicPr>
            <p:cNvPr id="5132" name="Рисунок 12292"/>
            <p:cNvPicPr>
              <a:picLocks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653"/>
              <a:ext cx="5445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" name="Прямоугольник 12293"/>
            <p:cNvSpPr>
              <a:spLocks/>
            </p:cNvSpPr>
            <p:nvPr/>
          </p:nvSpPr>
          <p:spPr bwMode="auto">
            <a:xfrm>
              <a:off x="324" y="662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grpSp>
        <p:nvGrpSpPr>
          <p:cNvPr id="5124" name="Группа 12297"/>
          <p:cNvGrpSpPr>
            <a:grpSpLocks/>
          </p:cNvGrpSpPr>
          <p:nvPr/>
        </p:nvGrpSpPr>
        <p:grpSpPr bwMode="auto">
          <a:xfrm>
            <a:off x="506413" y="1047750"/>
            <a:ext cx="8643937" cy="25400"/>
            <a:chOff x="319" y="660"/>
            <a:chExt cx="5445" cy="16"/>
          </a:xfrm>
        </p:grpSpPr>
        <p:pic>
          <p:nvPicPr>
            <p:cNvPr id="5130" name="Рисунок 12295"/>
            <p:cNvPicPr>
              <a:picLocks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660"/>
              <a:ext cx="5445" cy="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Прямоугольник 12296"/>
            <p:cNvSpPr>
              <a:spLocks/>
            </p:cNvSpPr>
            <p:nvPr/>
          </p:nvSpPr>
          <p:spPr bwMode="auto">
            <a:xfrm>
              <a:off x="324" y="666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5125" name="Текст 12298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Образец текста</a:t>
            </a:r>
          </a:p>
          <a:p>
            <a:pPr lvl="1"/>
            <a:r>
              <a:rPr lang="en-US" altLang="en-US" smtClean="0"/>
              <a:t>Второй уровень</a:t>
            </a:r>
          </a:p>
          <a:p>
            <a:pPr lvl="2"/>
            <a:r>
              <a:rPr lang="en-US" altLang="en-US" smtClean="0"/>
              <a:t>Третий уровень</a:t>
            </a:r>
          </a:p>
          <a:p>
            <a:pPr lvl="3"/>
            <a:r>
              <a:rPr lang="en-US" altLang="en-US" smtClean="0"/>
              <a:t>Четвертый уровень</a:t>
            </a:r>
          </a:p>
          <a:p>
            <a:pPr lvl="4"/>
            <a:r>
              <a:rPr lang="en-US" altLang="en-US" smtClean="0"/>
              <a:t>Пятый уровень</a:t>
            </a:r>
          </a:p>
        </p:txBody>
      </p:sp>
      <p:sp>
        <p:nvSpPr>
          <p:cNvPr id="5126" name="Заголовок 12299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Образец заголовка</a:t>
            </a:r>
          </a:p>
        </p:txBody>
      </p:sp>
      <p:sp>
        <p:nvSpPr>
          <p:cNvPr id="5127" name="Дата 12300"/>
          <p:cNvSpPr>
            <a:spLocks noGrp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D38E27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8" name="Нижний колонтитул 12301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D38E27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9" name="Номер слайда 12302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fld id="{BB9E4278-FAF5-4CBA-99DC-6B3BCC7924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641" r:id="rId1"/>
    <p:sldLayoutId id="2147489642" r:id="rId2"/>
    <p:sldLayoutId id="2147489643" r:id="rId3"/>
    <p:sldLayoutId id="2147489644" r:id="rId4"/>
    <p:sldLayoutId id="2147489645" r:id="rId5"/>
    <p:sldLayoutId id="2147489646" r:id="rId6"/>
    <p:sldLayoutId id="2147489647" r:id="rId7"/>
    <p:sldLayoutId id="2147489648" r:id="rId8"/>
    <p:sldLayoutId id="2147489649" r:id="rId9"/>
    <p:sldLayoutId id="2147489650" r:id="rId10"/>
    <p:sldLayoutId id="2147489651" r:id="rId11"/>
    <p:sldLayoutId id="214748965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70000"/>
        <a:buFont typeface="Wingdings 2" panose="05020102010507070707" pitchFamily="18" charset="2"/>
        <a:buChar char=""/>
        <a:defRPr sz="3200">
          <a:solidFill>
            <a:srgbClr val="4E3B30"/>
          </a:solidFill>
          <a:latin typeface="Franklin Gothic Book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70000"/>
        <a:buFont typeface="Wingdings 2" panose="05020102010507070707" pitchFamily="18" charset="2"/>
        <a:buChar char=""/>
        <a:defRPr sz="2800">
          <a:solidFill>
            <a:srgbClr val="4E3B30"/>
          </a:solidFill>
          <a:latin typeface="Franklin Gothic Book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70000"/>
        <a:buFont typeface="Wingdings 2" panose="05020102010507070707" pitchFamily="18" charset="2"/>
        <a:buChar char=""/>
        <a:defRPr sz="2400">
          <a:solidFill>
            <a:srgbClr val="4E3B30"/>
          </a:solidFill>
          <a:latin typeface="Franklin Gothic Book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70000"/>
        <a:buFont typeface="Wingdings 2" panose="05020102010507070707" pitchFamily="18" charset="2"/>
        <a:buChar char=""/>
        <a:defRPr sz="2000">
          <a:solidFill>
            <a:srgbClr val="4E3B30"/>
          </a:solidFill>
          <a:latin typeface="Franklin Gothic Book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60000"/>
        <a:buFont typeface="Wingdings 2" panose="05020102010507070707" pitchFamily="18" charset="2"/>
        <a:buChar char=""/>
        <a:defRPr>
          <a:solidFill>
            <a:srgbClr val="4E3B30"/>
          </a:solidFill>
          <a:latin typeface="Franklin Gothic Book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60000"/>
        <a:buFont typeface="Wingdings 2" pitchFamily="18" charset="2"/>
        <a:buChar char=""/>
        <a:defRPr>
          <a:solidFill>
            <a:srgbClr val="4E3B30"/>
          </a:solidFill>
          <a:latin typeface="Franklin Gothic Book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60000"/>
        <a:buFont typeface="Wingdings 2" pitchFamily="18" charset="2"/>
        <a:buChar char=""/>
        <a:defRPr>
          <a:solidFill>
            <a:srgbClr val="4E3B30"/>
          </a:solidFill>
          <a:latin typeface="Franklin Gothic Book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60000"/>
        <a:buFont typeface="Wingdings 2" pitchFamily="18" charset="2"/>
        <a:buChar char=""/>
        <a:defRPr>
          <a:solidFill>
            <a:srgbClr val="4E3B30"/>
          </a:solidFill>
          <a:latin typeface="Franklin Gothic Book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0A22E"/>
        </a:buClr>
        <a:buSzPct val="60000"/>
        <a:buFont typeface="Wingdings 2" pitchFamily="18" charset="2"/>
        <a:buChar char=""/>
        <a:defRPr>
          <a:solidFill>
            <a:srgbClr val="4E3B30"/>
          </a:solidFill>
          <a:latin typeface="Franklin Gothic Book"/>
        </a:defRPr>
      </a:lvl9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Franklin Gothic Book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Franklin Gothic Book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Franklin Gothic Book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Franklin Gothic Book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Franklin Gothic Book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away.php?to=http://smallbay.ru" TargetMode="External"/><Relationship Id="rId2" Type="http://schemas.openxmlformats.org/officeDocument/2006/relationships/hyperlink" Target="http://vk.com/away.php?to=http://ru.wikipedia.org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vk.com/away.php?to=http://bibliotekar.ru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88913"/>
            <a:ext cx="8329612" cy="1168400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800" b="1" dirty="0" smtClean="0"/>
              <a:t>Департамент образования города Москвы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ГБПОУ </a:t>
            </a:r>
            <a:br>
              <a:rPr lang="ru-RU" sz="1800" dirty="0" smtClean="0"/>
            </a:br>
            <a:r>
              <a:rPr lang="ru-RU" sz="1800" dirty="0" smtClean="0"/>
              <a:t>Колледж малого бизнеса №48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b="1" dirty="0" smtClean="0"/>
              <a:t>«Титаны Возрождения»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i="1" dirty="0" smtClean="0"/>
              <a:t>урок-семинар</a:t>
            </a:r>
            <a:br>
              <a:rPr lang="ru-RU" sz="1800" i="1" dirty="0" smtClean="0"/>
            </a:b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Тициан</a:t>
            </a:r>
            <a:b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                                                                                 </a:t>
            </a:r>
            <a:br>
              <a:rPr lang="ru-RU" sz="1600" i="1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endParaRPr lang="ru-RU" sz="6000" dirty="0"/>
          </a:p>
        </p:txBody>
      </p:sp>
      <p:sp>
        <p:nvSpPr>
          <p:cNvPr id="67587" name="TextBox 2"/>
          <p:cNvSpPr txBox="1">
            <a:spLocks noChangeArrowheads="1"/>
          </p:cNvSpPr>
          <p:nvPr/>
        </p:nvSpPr>
        <p:spPr bwMode="auto">
          <a:xfrm>
            <a:off x="6084888" y="3143250"/>
            <a:ext cx="277336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ru-RU" altLang="ru-RU" sz="1200" b="1">
                <a:solidFill>
                  <a:schemeClr val="tx1"/>
                </a:solidFill>
                <a:latin typeface="Tahoma" panose="020B0604030504040204" pitchFamily="34" charset="0"/>
              </a:rPr>
              <a:t>Презентацию подготовили:</a:t>
            </a:r>
            <a:r>
              <a:rPr lang="ru-RU" altLang="ru-RU" sz="1200">
                <a:solidFill>
                  <a:schemeClr val="tx1"/>
                </a:solidFill>
                <a:latin typeface="Tahoma" panose="020B0604030504040204" pitchFamily="34" charset="0"/>
              </a:rPr>
              <a:t>                                                                                                    </a:t>
            </a:r>
            <a:r>
              <a:rPr lang="ru-RU" altLang="ru-RU" sz="120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altLang="ru-RU" sz="1200">
                <a:solidFill>
                  <a:schemeClr val="tx1"/>
                </a:solidFill>
                <a:latin typeface="Tahoma" panose="020B0604030504040204" pitchFamily="34" charset="0"/>
              </a:rPr>
              <a:t>Пищева Анна,</a:t>
            </a:r>
            <a:br>
              <a:rPr lang="ru-RU" altLang="ru-RU" sz="1200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ru-RU" altLang="ru-RU" sz="1200">
                <a:solidFill>
                  <a:schemeClr val="tx1"/>
                </a:solidFill>
                <a:latin typeface="Tahoma" panose="020B0604030504040204" pitchFamily="34" charset="0"/>
              </a:rPr>
              <a:t>Булгаков Иван,                                                                                              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Tahoma" panose="020B0604030504040204" pitchFamily="34" charset="0"/>
              </a:rPr>
              <a:t> Юдина Мария, </a:t>
            </a:r>
            <a:br>
              <a:rPr lang="ru-RU" altLang="ru-RU" sz="1200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ru-RU" altLang="ru-RU" sz="1200">
                <a:solidFill>
                  <a:schemeClr val="tx1"/>
                </a:solidFill>
                <a:latin typeface="Tahoma" panose="020B0604030504040204" pitchFamily="34" charset="0"/>
              </a:rPr>
              <a:t>Дубовицкая Марина,                                                                                                            Прусова Александра  </a:t>
            </a:r>
            <a:br>
              <a:rPr lang="ru-RU" altLang="ru-RU" sz="1200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ru-RU" altLang="ru-RU" sz="1200">
                <a:solidFill>
                  <a:schemeClr val="tx1"/>
                </a:solidFill>
                <a:latin typeface="Tahoma" panose="020B0604030504040204" pitchFamily="34" charset="0"/>
              </a:rPr>
              <a:t>                                                                                        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ru-RU" altLang="ru-RU" sz="1200" b="1">
                <a:solidFill>
                  <a:schemeClr val="tx1"/>
                </a:solidFill>
                <a:latin typeface="Tahoma" panose="020B0604030504040204" pitchFamily="34" charset="0"/>
              </a:rPr>
              <a:t>Руководитель проекта: </a:t>
            </a:r>
            <a:r>
              <a:rPr lang="ru-RU" altLang="ru-RU" sz="1200">
                <a:solidFill>
                  <a:schemeClr val="tx1"/>
                </a:solidFill>
                <a:latin typeface="Tahoma" panose="020B0604030504040204" pitchFamily="34" charset="0"/>
              </a:rPr>
              <a:t/>
            </a:r>
            <a:br>
              <a:rPr lang="ru-RU" altLang="ru-RU" sz="1200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ru-RU" altLang="ru-RU" sz="1200">
                <a:solidFill>
                  <a:schemeClr val="tx1"/>
                </a:solidFill>
                <a:latin typeface="Tahoma" panose="020B0604030504040204" pitchFamily="34" charset="0"/>
              </a:rPr>
              <a:t>                                                                                                         Серова Татьяна Александровна,</a:t>
            </a:r>
            <a:br>
              <a:rPr lang="ru-RU" altLang="ru-RU" sz="1200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ru-RU" altLang="ru-RU" sz="1200">
                <a:solidFill>
                  <a:schemeClr val="tx1"/>
                </a:solidFill>
                <a:latin typeface="Tahoma" panose="020B0604030504040204" pitchFamily="34" charset="0"/>
              </a:rPr>
              <a:t>                                                                                                        преподаватель истории изобразительного искусства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solidFill>
                  <a:schemeClr val="tx1"/>
                </a:solidFill>
                <a:latin typeface="Tahoma" panose="020B0604030504040204" pitchFamily="34" charset="0"/>
              </a:rPr>
              <a:t>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chemeClr val="tx1"/>
                </a:solidFill>
                <a:latin typeface="Tahoma" panose="020B0604030504040204" pitchFamily="34" charset="0"/>
              </a:rPr>
              <a:t>             Москва,2015</a:t>
            </a:r>
            <a:r>
              <a:rPr lang="ru-RU" altLang="ru-RU" sz="1200">
                <a:solidFill>
                  <a:schemeClr val="tx1"/>
                </a:solidFill>
                <a:latin typeface="Tahoma" panose="020B0604030504040204" pitchFamily="34" charset="0"/>
              </a:rPr>
              <a:t/>
            </a:r>
            <a:br>
              <a:rPr lang="ru-RU" altLang="ru-RU" sz="1200">
                <a:solidFill>
                  <a:schemeClr val="tx1"/>
                </a:solidFill>
                <a:latin typeface="Tahoma" panose="020B0604030504040204" pitchFamily="34" charset="0"/>
              </a:rPr>
            </a:br>
            <a:endParaRPr lang="ru-RU" altLang="ru-RU" sz="12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22529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442912"/>
          </a:xfrm>
        </p:spPr>
        <p:txBody>
          <a:bodyPr/>
          <a:lstStyle/>
          <a:p>
            <a:r>
              <a:rPr lang="en-US" altLang="en-US" sz="4000" smtClean="0">
                <a:latin typeface="Monotype Corsiva" panose="03010101010201010101" pitchFamily="66" charset="0"/>
              </a:rPr>
              <a:t>КАЮЩАЯСЯ  МАРИЯ  МАГДАЛИНА</a:t>
            </a:r>
          </a:p>
        </p:txBody>
      </p:sp>
      <p:sp>
        <p:nvSpPr>
          <p:cNvPr id="22531" name="Текст 22530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altLang="ru-RU" sz="2800" smtClean="0">
              <a:latin typeface="Franklin Gothic Book" panose="020B05030201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 smtClean="0">
                <a:latin typeface="Franklin Gothic Book" panose="020B0503020102020204" pitchFamily="34" charset="0"/>
              </a:rPr>
              <a:t>Прекрасно  лицо  Магдалины,  прекрасна  влага  слез  на  ее  глазах,  с  такой  верой  поднятых  к  небу;  прекрасен  и  осенний  вечерний  пейзаж,  составляющий  с  ней  единое  целое. </a:t>
            </a:r>
          </a:p>
        </p:txBody>
      </p:sp>
      <p:pic>
        <p:nvPicPr>
          <p:cNvPr id="22532" name="Содержимое 22531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412875"/>
            <a:ext cx="3956050" cy="5040313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23553"/>
          <p:cNvSpPr>
            <a:spLocks noGrp="1"/>
          </p:cNvSpPr>
          <p:nvPr>
            <p:ph type="title" idx="4294967295"/>
          </p:nvPr>
        </p:nvSpPr>
        <p:spPr>
          <a:xfrm>
            <a:off x="1042988" y="260350"/>
            <a:ext cx="7772400" cy="504825"/>
          </a:xfrm>
        </p:spPr>
        <p:txBody>
          <a:bodyPr/>
          <a:lstStyle/>
          <a:p>
            <a:pPr algn="ctr"/>
            <a:r>
              <a:rPr lang="en-US" altLang="en-US" sz="4800" smtClean="0">
                <a:latin typeface="Monotype Corsiva" panose="03010101010201010101" pitchFamily="66" charset="0"/>
              </a:rPr>
              <a:t>СВЯТОЙ  СЕБАСТЬЯН</a:t>
            </a:r>
          </a:p>
        </p:txBody>
      </p:sp>
      <p:pic>
        <p:nvPicPr>
          <p:cNvPr id="23555" name="Содержимое 2355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1125538"/>
            <a:ext cx="3384550" cy="5400675"/>
          </a:xfrm>
        </p:spPr>
      </p:pic>
      <p:sp>
        <p:nvSpPr>
          <p:cNvPr id="23556" name="Текст 23555"/>
          <p:cNvSpPr>
            <a:spLocks noGrp="1"/>
          </p:cNvSpPr>
          <p:nvPr>
            <p:ph type="body" sz="half" idx="4294967295"/>
          </p:nvPr>
        </p:nvSpPr>
        <p:spPr>
          <a:xfrm>
            <a:off x="4284663" y="1557338"/>
            <a:ext cx="4464050" cy="4032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«Св. Себастьян»  написан  Тицианом  незадолго  до  смерти.  </a:t>
            </a:r>
          </a:p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endParaRPr lang="ru-RU" altLang="ru-RU" sz="2800" smtClean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24577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298450"/>
          </a:xfrm>
        </p:spPr>
        <p:txBody>
          <a:bodyPr/>
          <a:lstStyle/>
          <a:p>
            <a:pPr algn="ctr"/>
            <a:r>
              <a:rPr lang="en-US" altLang="en-US" sz="4000" smtClean="0">
                <a:latin typeface="Monotype Corsiva" panose="03010101010201010101" pitchFamily="66" charset="0"/>
              </a:rPr>
              <a:t>АВТОПОРТРЕТ  (1560 – Е  ГОДЫ)</a:t>
            </a:r>
          </a:p>
        </p:txBody>
      </p:sp>
      <p:sp>
        <p:nvSpPr>
          <p:cNvPr id="24579" name="Текст 24578"/>
          <p:cNvSpPr>
            <a:spLocks noGrp="1"/>
          </p:cNvSpPr>
          <p:nvPr>
            <p:ph type="body" sz="half" idx="4294967295"/>
          </p:nvPr>
        </p:nvSpPr>
        <p:spPr>
          <a:xfrm>
            <a:off x="323850" y="2060575"/>
            <a:ext cx="4248150" cy="3313113"/>
          </a:xfrm>
        </p:spPr>
        <p:txBody>
          <a:bodyPr/>
          <a:lstStyle/>
          <a:p>
            <a:pPr>
              <a:lnSpc>
                <a:spcPct val="60000"/>
              </a:lnSpc>
            </a:pPr>
            <a:r>
              <a:rPr lang="en-US" alt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Величав,  покоен  и  строг  он  на  последнем  </a:t>
            </a:r>
            <a:r>
              <a:rPr lang="en-US" altLang="en-US" sz="2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автопортрете</a:t>
            </a:r>
            <a:r>
              <a:rPr lang="en-US" altLang="en-US" sz="1200" smtClean="0">
                <a:latin typeface="Franklin Gothic Book" panose="020B0503020102020204" pitchFamily="34" charset="0"/>
              </a:rPr>
              <a:t>.  </a:t>
            </a:r>
          </a:p>
        </p:txBody>
      </p:sp>
      <p:pic>
        <p:nvPicPr>
          <p:cNvPr id="24580" name="Содержимое 24579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9338" y="1412875"/>
            <a:ext cx="3884612" cy="5040313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Содержимое 2662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88" y="1071563"/>
            <a:ext cx="4032250" cy="5103812"/>
          </a:xfrm>
        </p:spPr>
      </p:pic>
      <p:sp>
        <p:nvSpPr>
          <p:cNvPr id="79875" name="Заголовок 26626"/>
          <p:cNvSpPr>
            <a:spLocks noGrp="1"/>
          </p:cNvSpPr>
          <p:nvPr>
            <p:ph type="title" idx="4294967295"/>
          </p:nvPr>
        </p:nvSpPr>
        <p:spPr>
          <a:xfrm>
            <a:off x="1619250" y="188913"/>
            <a:ext cx="5483225" cy="838200"/>
          </a:xfrm>
        </p:spPr>
        <p:txBody>
          <a:bodyPr/>
          <a:lstStyle/>
          <a:p>
            <a:pPr algn="ctr"/>
            <a:r>
              <a:rPr lang="en-US" altLang="en-US" sz="6600" smtClean="0">
                <a:solidFill>
                  <a:srgbClr val="F69F40"/>
                </a:solidFill>
                <a:latin typeface="Monotype Corsiva" panose="03010101010201010101" pitchFamily="66" charset="0"/>
              </a:rPr>
              <a:t>КРОССВОРД</a:t>
            </a:r>
          </a:p>
        </p:txBody>
      </p:sp>
      <p:sp>
        <p:nvSpPr>
          <p:cNvPr id="26628" name="Прямоугольник 26627"/>
          <p:cNvSpPr>
            <a:spLocks/>
          </p:cNvSpPr>
          <p:nvPr/>
        </p:nvSpPr>
        <p:spPr bwMode="auto">
          <a:xfrm>
            <a:off x="4500563" y="1143000"/>
            <a:ext cx="44450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горизонтали</a:t>
            </a:r>
            <a:r>
              <a:rPr lang="ru-RU" altLang="ru-RU" sz="1600">
                <a:solidFill>
                  <a:schemeClr val="tx1"/>
                </a:solidFill>
                <a:latin typeface="Tahoma" panose="020B0604030504040204" pitchFamily="34" charset="0"/>
              </a:rPr>
              <a:t/>
            </a:r>
            <a:br>
              <a:rPr lang="ru-RU" altLang="ru-RU" sz="1600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Какой цвет</a:t>
            </a:r>
            <a:r>
              <a:rPr lang="ru-RU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волос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называется "Тициановским"?</a:t>
            </a:r>
            <a:r>
              <a:rPr lang="ru-RU" altLang="ru-RU" sz="1600">
                <a:solidFill>
                  <a:schemeClr val="tx1"/>
                </a:solidFill>
                <a:latin typeface="Tahoma" panose="020B0604030504040204" pitchFamily="34" charset="0"/>
              </a:rPr>
              <a:t/>
            </a:r>
            <a:br>
              <a:rPr lang="ru-RU" altLang="ru-RU" sz="1600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 какой эпохе идет речь?</a:t>
            </a:r>
            <a:r>
              <a:rPr lang="ru-RU" altLang="ru-RU" sz="1600">
                <a:solidFill>
                  <a:schemeClr val="tx1"/>
                </a:solidFill>
                <a:latin typeface="Tahoma" panose="020B0604030504040204" pitchFamily="34" charset="0"/>
              </a:rPr>
              <a:t/>
            </a:r>
            <a:br>
              <a:rPr lang="ru-RU" altLang="ru-RU" sz="1600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У кого учился Тициан?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вертикали</a:t>
            </a:r>
            <a:r>
              <a:rPr lang="ru-RU" altLang="ru-RU" sz="1600">
                <a:solidFill>
                  <a:schemeClr val="tx1"/>
                </a:solidFill>
                <a:latin typeface="Tahoma" panose="020B0604030504040204" pitchFamily="34" charset="0"/>
              </a:rPr>
              <a:t/>
            </a:r>
            <a:br>
              <a:rPr lang="ru-RU" altLang="ru-RU" sz="1600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Кто </a:t>
            </a:r>
            <a:r>
              <a:rPr lang="ru-RU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оказал сильное влияние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Тициана? </a:t>
            </a:r>
            <a:r>
              <a:rPr lang="ru-RU" altLang="ru-RU" sz="1600">
                <a:solidFill>
                  <a:schemeClr val="tx1"/>
                </a:solidFill>
                <a:latin typeface="Tahoma" panose="020B0604030504040204" pitchFamily="34" charset="0"/>
              </a:rPr>
              <a:t/>
            </a:r>
            <a:br>
              <a:rPr lang="ru-RU" altLang="ru-RU" sz="1600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Признанной столицей итальянского возрождения являлась</a:t>
            </a:r>
            <a:r>
              <a:rPr lang="ru-RU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altLang="ru-RU" sz="1600">
                <a:solidFill>
                  <a:schemeClr val="tx1"/>
                </a:solidFill>
                <a:latin typeface="Tahoma" panose="020B0604030504040204" pitchFamily="34" charset="0"/>
              </a:rPr>
              <a:t/>
            </a:r>
            <a:br>
              <a:rPr lang="ru-RU" altLang="ru-RU" sz="1600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Школа</a:t>
            </a:r>
            <a:r>
              <a:rPr lang="ru-RU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гордостью которой был Тициан? </a:t>
            </a:r>
            <a:r>
              <a:rPr lang="ru-RU" altLang="ru-RU" sz="1600">
                <a:solidFill>
                  <a:schemeClr val="tx1"/>
                </a:solidFill>
                <a:latin typeface="Tahoma" panose="020B0604030504040204" pitchFamily="34" charset="0"/>
              </a:rPr>
              <a:t/>
            </a:r>
            <a:br>
              <a:rPr lang="ru-RU" altLang="ru-RU" sz="1600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эта картина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Рисунок 5" descr="3697558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13" y="3929063"/>
            <a:ext cx="2214562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14625" y="1071563"/>
            <a:ext cx="3254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14625" y="1285875"/>
            <a:ext cx="392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Ж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14625" y="1571625"/>
            <a:ext cx="347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О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714625" y="1857375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Р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14625" y="2071688"/>
            <a:ext cx="341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Д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14625" y="2357438"/>
            <a:ext cx="392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Ж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714625" y="2643188"/>
            <a:ext cx="347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О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714625" y="2928938"/>
            <a:ext cx="33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Н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714625" y="3143250"/>
            <a:ext cx="31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Е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43063" y="2357438"/>
            <a:ext cx="357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Ф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643063" y="2643188"/>
            <a:ext cx="341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Л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43063" y="2928938"/>
            <a:ext cx="347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О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643063" y="3214688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Р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643063" y="3429000"/>
            <a:ext cx="31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Е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643063" y="3714750"/>
            <a:ext cx="33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Н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643063" y="3929063"/>
            <a:ext cx="342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Ц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643063" y="4214813"/>
            <a:ext cx="33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И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643063" y="4500563"/>
            <a:ext cx="32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Я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500313" y="1571625"/>
            <a:ext cx="307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З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000375" y="1571625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Л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286125" y="1571625"/>
            <a:ext cx="347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О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571875" y="1571625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Т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786188" y="1571625"/>
            <a:ext cx="347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О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071938" y="1571625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Й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42938" y="2928938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В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42938" y="3143250"/>
            <a:ext cx="31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Е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42938" y="3429000"/>
            <a:ext cx="33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Н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42938" y="3714750"/>
            <a:ext cx="31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Е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42938" y="3929063"/>
            <a:ext cx="342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Ц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42938" y="4214813"/>
            <a:ext cx="33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И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42938" y="4500563"/>
            <a:ext cx="322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А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42938" y="4786313"/>
            <a:ext cx="33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Н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42938" y="5000625"/>
            <a:ext cx="322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С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42938" y="5286375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К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42938" y="5572125"/>
            <a:ext cx="322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А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42938" y="5786438"/>
            <a:ext cx="32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Я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143000" y="3429000"/>
            <a:ext cx="357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Ф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143000" y="3714750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Л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143000" y="3929063"/>
            <a:ext cx="347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О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143000" y="4214813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Р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143000" y="4500563"/>
            <a:ext cx="322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А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57188" y="3714750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Б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857250" y="3714750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Л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928813" y="3714750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И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428750" y="371475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И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857250" y="2928938"/>
            <a:ext cx="347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О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143000" y="2928938"/>
            <a:ext cx="307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З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1428750" y="2928938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Р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928813" y="2928938"/>
            <a:ext cx="392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Ж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2214563" y="2928938"/>
            <a:ext cx="341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Д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2500313" y="2928938"/>
            <a:ext cx="31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Е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3000375" y="2928938"/>
            <a:ext cx="33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И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3286125" y="2928938"/>
            <a:ext cx="31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rgbClr val="4E3B3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rgbClr val="4E3B3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rgbClr val="4E3B3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rgbClr val="4E3B3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rgbClr val="4E3B30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Е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 nodeType="clickPar">
                      <p:stCondLst>
                        <p:cond delay="indefinite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 nodeType="clickPar">
                      <p:stCondLst>
                        <p:cond delay="indefinite"/>
                      </p:stCondLst>
                      <p:childTnLst>
                        <p:par>
                          <p:cTn id="2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 nodeType="clickPar">
                      <p:stCondLst>
                        <p:cond delay="indefinite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 nodeType="clickPar">
                      <p:stCondLst>
                        <p:cond delay="indefinite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 nodeType="clickPar">
                      <p:stCondLst>
                        <p:cond delay="indefinite"/>
                      </p:stCondLst>
                      <p:childTnLst>
                        <p:par>
                          <p:cTn id="3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 nodeType="clickPar">
                      <p:stCondLst>
                        <p:cond delay="indefinite"/>
                      </p:stCondLst>
                      <p:childTnLst>
                        <p:par>
                          <p:cTn id="3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 nodeType="clickPar">
                      <p:stCondLst>
                        <p:cond delay="indefinite"/>
                      </p:stCondLst>
                      <p:childTnLst>
                        <p:par>
                          <p:cTn id="3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 nodeType="clickPar">
                      <p:stCondLst>
                        <p:cond delay="indefinite"/>
                      </p:stCondLst>
                      <p:childTnLst>
                        <p:par>
                          <p:cTn id="3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 nodeType="clickPar">
                      <p:stCondLst>
                        <p:cond delay="indefinite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 nodeType="clickPar">
                      <p:stCondLst>
                        <p:cond delay="indefinite"/>
                      </p:stCondLst>
                      <p:childTnLst>
                        <p:par>
                          <p:cTn id="3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allAtOnce"/>
      <p:bldP spid="10" grpId="0"/>
      <p:bldP spid="11" grpId="0"/>
      <p:bldP spid="12" grpId="0"/>
      <p:bldP spid="12" grpId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71500" y="1143000"/>
            <a:ext cx="8329613" cy="4525963"/>
          </a:xfrm>
        </p:spPr>
        <p:txBody>
          <a:bodyPr/>
          <a:lstStyle/>
          <a:p>
            <a:pPr>
              <a:buFont typeface="Wingdings 2" charset="2"/>
              <a:buNone/>
              <a:defRPr/>
            </a:pPr>
            <a:r>
              <a:rPr lang="ru-RU" sz="2800" spc="-150" dirty="0" smtClean="0">
                <a:latin typeface="Times New Roman" pitchFamily="18" charset="0"/>
                <a:cs typeface="Times New Roman" pitchFamily="18" charset="0"/>
              </a:rPr>
              <a:t>1. С.Королева "Тициан"из серии "Великие художники". - М.: "Директ - Медиа", 2010</a:t>
            </a:r>
          </a:p>
          <a:p>
            <a:pPr>
              <a:buFont typeface="Wingdings 2" charset="2"/>
              <a:buNone/>
              <a:defRPr/>
            </a:pPr>
            <a:r>
              <a:rPr lang="ru-RU" sz="2800" spc="-150" dirty="0" smtClean="0">
                <a:latin typeface="Times New Roman" pitchFamily="18" charset="0"/>
                <a:cs typeface="Times New Roman" pitchFamily="18" charset="0"/>
              </a:rPr>
              <a:t>2. Лев Любимов "Искусство Западной Европы. Венеция и новая страница в истории живописи". - М., "Просвещение", 1996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ресурсы:</a:t>
            </a:r>
          </a:p>
          <a:p>
            <a:pPr>
              <a:buFont typeface="Wingdings 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> </a:t>
            </a:r>
            <a:r>
              <a:rPr lang="ru-RU" dirty="0" err="1" smtClean="0">
                <a:hlinkClick r:id="rId2"/>
              </a:rPr>
              <a:t>ru.wikipedia.org</a:t>
            </a:r>
            <a:r>
              <a:rPr lang="ru-RU" dirty="0" smtClean="0"/>
              <a:t>›Тициан</a:t>
            </a:r>
          </a:p>
          <a:p>
            <a:pPr>
              <a:buFont typeface="Wingdings 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dirty="0" smtClean="0"/>
              <a:t> </a:t>
            </a:r>
            <a:r>
              <a:rPr lang="ru-RU" dirty="0" err="1" smtClean="0">
                <a:hlinkClick r:id="rId3"/>
              </a:rPr>
              <a:t>smallbay.ru</a:t>
            </a:r>
            <a:r>
              <a:rPr lang="ru-RU" dirty="0" smtClean="0"/>
              <a:t>›Тициан </a:t>
            </a:r>
            <a:r>
              <a:rPr lang="ru-RU" dirty="0" err="1" smtClean="0"/>
              <a:t>Вечеллио</a:t>
            </a:r>
            <a:endParaRPr lang="ru-RU" dirty="0" smtClean="0"/>
          </a:p>
          <a:p>
            <a:pPr>
              <a:buFont typeface="Wingdings 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dirty="0" smtClean="0"/>
              <a:t> </a:t>
            </a:r>
            <a:r>
              <a:rPr lang="ru-RU" dirty="0" err="1" smtClean="0">
                <a:hlinkClick r:id="rId4"/>
              </a:rPr>
              <a:t>bibliotekar.ru</a:t>
            </a:r>
            <a:r>
              <a:rPr lang="ru-RU" dirty="0" smtClean="0"/>
              <a:t>›</a:t>
            </a:r>
            <a:r>
              <a:rPr lang="ru-RU" dirty="0" err="1" smtClean="0"/>
              <a:t>Ktician</a:t>
            </a:r>
            <a:r>
              <a:rPr lang="ru-RU" dirty="0" smtClean="0"/>
              <a:t>/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/>
              <a:t>Список</a:t>
            </a:r>
            <a:r>
              <a:rPr lang="ru-RU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1428750"/>
            <a:ext cx="7772400" cy="1500188"/>
          </a:xfrm>
        </p:spPr>
        <p:txBody>
          <a:bodyPr/>
          <a:lstStyle/>
          <a:p>
            <a:pPr algn="ctr">
              <a:buFont typeface="Wingdings 2" charset="2"/>
              <a:buNone/>
              <a:defRPr/>
            </a:pP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Спасибо за внимание!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4337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/>
            <a:r>
              <a:rPr lang="en-US" altLang="en-US" sz="280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ТИЦИАН  ВЕЧЕЛЛИО  (1476\ 77 – 1489\90 – 1576) – ПАТРИАРХ  ВЕНЕЦИАНСКОГО  ВОЗРОЖДЕНИЯ.</a:t>
            </a:r>
          </a:p>
        </p:txBody>
      </p:sp>
      <p:sp>
        <p:nvSpPr>
          <p:cNvPr id="14339" name="Текст 14338"/>
          <p:cNvSpPr>
            <a:spLocks noGrp="1"/>
          </p:cNvSpPr>
          <p:nvPr>
            <p:ph type="body" sz="half" idx="4294967295"/>
          </p:nvPr>
        </p:nvSpPr>
        <p:spPr>
          <a:xfrm>
            <a:off x="323850" y="1981200"/>
            <a:ext cx="3887788" cy="2816225"/>
          </a:xfrm>
        </p:spPr>
        <p:txBody>
          <a:bodyPr/>
          <a:lstStyle/>
          <a:p>
            <a:r>
              <a:rPr lang="en-US" altLang="en-US" sz="2400" smtClean="0">
                <a:latin typeface="Franklin Gothic Book" panose="020B0503020102020204" pitchFamily="34" charset="0"/>
              </a:rPr>
              <a:t>Автопортрет  (1550 – 1562)</a:t>
            </a:r>
          </a:p>
        </p:txBody>
      </p:sp>
      <p:pic>
        <p:nvPicPr>
          <p:cNvPr id="14340" name="Содержимое 14339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363" y="1600200"/>
            <a:ext cx="3470275" cy="4530725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536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371475"/>
          </a:xfrm>
        </p:spPr>
        <p:txBody>
          <a:bodyPr/>
          <a:lstStyle/>
          <a:p>
            <a:pPr algn="ctr"/>
            <a:r>
              <a:rPr lang="en-US" altLang="en-US" sz="2800" smtClean="0">
                <a:latin typeface="Monotype Corsiva" panose="03010101010201010101" pitchFamily="66" charset="0"/>
              </a:rPr>
              <a:t>ПОРТРЕТ  МУЖЧИНЫ  В</a:t>
            </a:r>
            <a:r>
              <a:rPr lang="ru-RU" altLang="ru-RU" smtClean="0">
                <a:latin typeface="Franklin Gothic Medium" panose="020B0603020102020204" pitchFamily="34" charset="0"/>
              </a:rPr>
              <a:t/>
            </a:r>
            <a:br>
              <a:rPr lang="ru-RU" altLang="ru-RU" smtClean="0">
                <a:latin typeface="Franklin Gothic Medium" panose="020B0603020102020204" pitchFamily="34" charset="0"/>
              </a:rPr>
            </a:br>
            <a:r>
              <a:rPr lang="en-US" altLang="en-US" sz="2800" smtClean="0">
                <a:latin typeface="Monotype Corsiva" panose="03010101010201010101" pitchFamily="66" charset="0"/>
              </a:rPr>
              <a:t>  ПЛАТЬЕ  С  СИНИМИ  РУКАВАМИ,  1510</a:t>
            </a:r>
          </a:p>
        </p:txBody>
      </p:sp>
      <p:pic>
        <p:nvPicPr>
          <p:cNvPr id="15363" name="Содержимое 15362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412875"/>
            <a:ext cx="3956050" cy="4895850"/>
          </a:xfrm>
        </p:spPr>
      </p:pic>
      <p:sp>
        <p:nvSpPr>
          <p:cNvPr id="15364" name="Текст 15363"/>
          <p:cNvSpPr>
            <a:spLocks noGrp="1"/>
          </p:cNvSpPr>
          <p:nvPr>
            <p:ph type="body" sz="half" idx="4294967295"/>
          </p:nvPr>
        </p:nvSpPr>
        <p:spPr>
          <a:xfrm>
            <a:off x="4652963" y="1600200"/>
            <a:ext cx="4033837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smtClean="0">
                <a:latin typeface="Franklin Gothic Book" panose="020B0503020102020204" pitchFamily="34" charset="0"/>
              </a:rPr>
              <a:t>Тициан  работал  в  Венеции,  учился  у  Беллини,  испытал  большое  влияние  Джорджоне. 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6385"/>
          <p:cNvSpPr>
            <a:spLocks noGrp="1"/>
          </p:cNvSpPr>
          <p:nvPr>
            <p:ph type="title" idx="4294967295"/>
          </p:nvPr>
        </p:nvSpPr>
        <p:spPr>
          <a:xfrm>
            <a:off x="684213" y="404813"/>
            <a:ext cx="8229600" cy="298450"/>
          </a:xfrm>
        </p:spPr>
        <p:txBody>
          <a:bodyPr/>
          <a:lstStyle/>
          <a:p>
            <a:r>
              <a:rPr lang="en-US" altLang="en-US" smtClean="0">
                <a:latin typeface="Monotype Corsiva" panose="03010101010201010101" pitchFamily="66" charset="0"/>
              </a:rPr>
              <a:t>ЛЮБОВЬ  ЗЕМНАЯ  И  НЕБЕСНАЯ, 1514</a:t>
            </a:r>
          </a:p>
        </p:txBody>
      </p:sp>
      <p:pic>
        <p:nvPicPr>
          <p:cNvPr id="16387" name="Содержимое 1638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198563"/>
            <a:ext cx="8062912" cy="3598862"/>
          </a:xfrm>
        </p:spPr>
      </p:pic>
      <p:sp>
        <p:nvSpPr>
          <p:cNvPr id="16388" name="Текст 16387"/>
          <p:cNvSpPr>
            <a:spLocks noGrp="1"/>
          </p:cNvSpPr>
          <p:nvPr>
            <p:ph type="body" sz="half" idx="4294967295"/>
          </p:nvPr>
        </p:nvSpPr>
        <p:spPr>
          <a:xfrm>
            <a:off x="684213" y="5084763"/>
            <a:ext cx="7772400" cy="14430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i="1" smtClean="0">
                <a:latin typeface="Franklin Gothic Book" panose="020B0503020102020204" pitchFamily="34" charset="0"/>
              </a:rPr>
              <a:t>«Любовь  земная  и  небесная»,  «Флора»,  «Праздник  Венеры»  </a:t>
            </a:r>
            <a:r>
              <a:rPr lang="en-US" altLang="en-US" sz="2000" smtClean="0">
                <a:latin typeface="Franklin Gothic Book" panose="020B0503020102020204" pitchFamily="34" charset="0"/>
              </a:rPr>
              <a:t>- ранние  поэтические  и  праздничные  картины  Тициана. Художник  воспевает  сияющую  красоту  женщины,  олицетворяющую  радость  бытия  и  земное  счастье.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7409"/>
          <p:cNvSpPr>
            <a:spLocks noGrp="1"/>
          </p:cNvSpPr>
          <p:nvPr>
            <p:ph type="title" idx="4294967295"/>
          </p:nvPr>
        </p:nvSpPr>
        <p:spPr>
          <a:xfrm>
            <a:off x="611188" y="260350"/>
            <a:ext cx="8229600" cy="647700"/>
          </a:xfrm>
        </p:spPr>
        <p:txBody>
          <a:bodyPr/>
          <a:lstStyle/>
          <a:p>
            <a:r>
              <a:rPr lang="en-US" altLang="en-US" sz="2800" smtClean="0">
                <a:latin typeface="Monotype Corsiva" panose="03010101010201010101" pitchFamily="66" charset="0"/>
              </a:rPr>
              <a:t>             ФЛОРА                          ПРАЗДНИК  ВЕНЕРЫ</a:t>
            </a:r>
          </a:p>
        </p:txBody>
      </p:sp>
      <p:pic>
        <p:nvPicPr>
          <p:cNvPr id="17411" name="Содержимое 17410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412875"/>
            <a:ext cx="3810000" cy="4683125"/>
          </a:xfrm>
        </p:spPr>
      </p:pic>
      <p:pic>
        <p:nvPicPr>
          <p:cNvPr id="17412" name="Содержимое 17411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0563" y="1484313"/>
            <a:ext cx="4267200" cy="4608512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8433"/>
          <p:cNvSpPr>
            <a:spLocks noGrp="1"/>
          </p:cNvSpPr>
          <p:nvPr>
            <p:ph type="title" idx="4294967295"/>
          </p:nvPr>
        </p:nvSpPr>
        <p:spPr>
          <a:xfrm>
            <a:off x="684213" y="333375"/>
            <a:ext cx="8229600" cy="298450"/>
          </a:xfrm>
        </p:spPr>
        <p:txBody>
          <a:bodyPr/>
          <a:lstStyle/>
          <a:p>
            <a:r>
              <a:rPr lang="en-US" altLang="en-US" sz="4800" smtClean="0">
                <a:latin typeface="Monotype Corsiva" panose="03010101010201010101" pitchFamily="66" charset="0"/>
              </a:rPr>
              <a:t>ВЕНЕРА  ПЕРЕД  ЗЕРКАЛОМ</a:t>
            </a:r>
          </a:p>
        </p:txBody>
      </p:sp>
      <p:pic>
        <p:nvPicPr>
          <p:cNvPr id="18435" name="Содержимое 1843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268413"/>
            <a:ext cx="4027487" cy="5113337"/>
          </a:xfrm>
        </p:spPr>
      </p:pic>
      <p:sp>
        <p:nvSpPr>
          <p:cNvPr id="18436" name="Текст 18435"/>
          <p:cNvSpPr>
            <a:spLocks noGrp="1"/>
          </p:cNvSpPr>
          <p:nvPr>
            <p:ph type="body" sz="half" idx="4294967295"/>
          </p:nvPr>
        </p:nvSpPr>
        <p:spPr>
          <a:xfrm>
            <a:off x="4652963" y="1600200"/>
            <a:ext cx="4033837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smtClean="0">
                <a:latin typeface="Franklin Gothic Book" panose="020B0503020102020204" pitchFamily="34" charset="0"/>
              </a:rPr>
              <a:t>Высшее  увенчание  этого  идеала  катины:  </a:t>
            </a:r>
            <a:r>
              <a:rPr lang="en-US" altLang="en-US" sz="2000" i="1" smtClean="0">
                <a:latin typeface="Franklin Gothic Book" panose="020B0503020102020204" pitchFamily="34" charset="0"/>
              </a:rPr>
              <a:t>«Венера  перед  зеркалом»,  «Девушка  с  фруктами»,  </a:t>
            </a:r>
            <a:r>
              <a:rPr lang="en-US" altLang="en-US" sz="2000" smtClean="0">
                <a:latin typeface="Franklin Gothic Book" panose="020B0503020102020204" pitchFamily="34" charset="0"/>
              </a:rPr>
              <a:t>написанные  Тицианом  уже  в  старости.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240"/>
                            </p:stCondLst>
                            <p:childTnLst>
                              <p:par>
                                <p:cTn id="1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9457"/>
          <p:cNvSpPr>
            <a:spLocks noGrp="1"/>
          </p:cNvSpPr>
          <p:nvPr>
            <p:ph type="title" idx="4294967295"/>
          </p:nvPr>
        </p:nvSpPr>
        <p:spPr>
          <a:xfrm>
            <a:off x="685800" y="333375"/>
            <a:ext cx="7772400" cy="503238"/>
          </a:xfrm>
        </p:spPr>
        <p:txBody>
          <a:bodyPr/>
          <a:lstStyle/>
          <a:p>
            <a:pPr algn="ctr"/>
            <a:r>
              <a:rPr lang="en-US" altLang="en-US" sz="4000" smtClean="0">
                <a:latin typeface="Monotype Corsiva" panose="03010101010201010101" pitchFamily="66" charset="0"/>
              </a:rPr>
              <a:t>ДИНАРИЙ  КЕСАРЯ  (1516 – 1518)</a:t>
            </a:r>
          </a:p>
        </p:txBody>
      </p:sp>
      <p:sp>
        <p:nvSpPr>
          <p:cNvPr id="19459" name="Текст 19458"/>
          <p:cNvSpPr>
            <a:spLocks noGrp="1"/>
          </p:cNvSpPr>
          <p:nvPr>
            <p:ph type="body" sz="half" idx="4294967295"/>
          </p:nvPr>
        </p:nvSpPr>
        <p:spPr>
          <a:xfrm>
            <a:off x="685800" y="1412875"/>
            <a:ext cx="3810000" cy="4683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smtClean="0">
                <a:latin typeface="Franklin Gothic Book" panose="020B0503020102020204" pitchFamily="34" charset="0"/>
              </a:rPr>
              <a:t> Знаменитая  картина  Тициана  </a:t>
            </a:r>
            <a:r>
              <a:rPr lang="en-US" altLang="en-US" sz="2000" i="1" smtClean="0">
                <a:latin typeface="Franklin Gothic Book" panose="020B0503020102020204" pitchFamily="34" charset="0"/>
              </a:rPr>
              <a:t>«Динарий  кесаря»</a:t>
            </a:r>
            <a:r>
              <a:rPr lang="en-US" altLang="en-US" sz="2000" smtClean="0">
                <a:latin typeface="Franklin Gothic Book" panose="020B0503020102020204" pitchFamily="34" charset="0"/>
              </a:rPr>
              <a:t>  (1516 – 1518)  была  написана  в  соответствии  с  известной  евангельской  притчей. </a:t>
            </a:r>
          </a:p>
        </p:txBody>
      </p:sp>
      <p:pic>
        <p:nvPicPr>
          <p:cNvPr id="19460" name="Содержимое 19459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196975"/>
            <a:ext cx="4027488" cy="5111750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20481"/>
          <p:cNvSpPr>
            <a:spLocks noGrp="1"/>
          </p:cNvSpPr>
          <p:nvPr>
            <p:ph type="title" idx="4294967295"/>
          </p:nvPr>
        </p:nvSpPr>
        <p:spPr>
          <a:xfrm>
            <a:off x="755650" y="404813"/>
            <a:ext cx="7772400" cy="358775"/>
          </a:xfrm>
        </p:spPr>
        <p:txBody>
          <a:bodyPr/>
          <a:lstStyle/>
          <a:p>
            <a:pPr algn="ctr"/>
            <a:r>
              <a:rPr lang="en-US" altLang="en-US" sz="3200" smtClean="0">
                <a:latin typeface="Monotype Corsiva" panose="03010101010201010101" pitchFamily="66" charset="0"/>
              </a:rPr>
              <a:t>ПОРТРЕТ  ЮНОШИ  С  ПЕРЧАТКОЙ  (ПАРИЖ,  ЛУВР)</a:t>
            </a:r>
          </a:p>
        </p:txBody>
      </p:sp>
      <p:pic>
        <p:nvPicPr>
          <p:cNvPr id="20483" name="Содержимое 20482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88" y="1214438"/>
            <a:ext cx="4370387" cy="5184775"/>
          </a:xfrm>
        </p:spPr>
      </p:pic>
      <p:sp>
        <p:nvSpPr>
          <p:cNvPr id="20484" name="Текст 20483"/>
          <p:cNvSpPr>
            <a:spLocks noGrp="1"/>
          </p:cNvSpPr>
          <p:nvPr>
            <p:ph type="body" sz="half" idx="4294967295"/>
          </p:nvPr>
        </p:nvSpPr>
        <p:spPr>
          <a:xfrm>
            <a:off x="5003800" y="2565400"/>
            <a:ext cx="3960813" cy="3240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smtClean="0">
                <a:latin typeface="Franklin Gothic Book" panose="020B0503020102020204" pitchFamily="34" charset="0"/>
              </a:rPr>
              <a:t> «</a:t>
            </a:r>
            <a:r>
              <a:rPr lang="en-US" altLang="en-US" sz="2000" i="1" smtClean="0">
                <a:latin typeface="Franklin Gothic Book" panose="020B0503020102020204" pitchFamily="34" charset="0"/>
              </a:rPr>
              <a:t>Портрет  юноши  с  перчаткой»  </a:t>
            </a:r>
            <a:r>
              <a:rPr lang="en-US" altLang="en-US" sz="2000" smtClean="0">
                <a:latin typeface="Franklin Gothic Book" panose="020B0503020102020204" pitchFamily="34" charset="0"/>
              </a:rPr>
              <a:t>(Париж,  Лувр). Рука  его  с  перчаткой  уже  сама  по  себе  шедевр,  бесподобный  тициановский  «кусок  живописи»,  красота  которого  как  бы  еще  усиливает  значительность,  красоту  всего  образа.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150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altLang="en-US" i="1" smtClean="0">
                <a:latin typeface="Monotype Corsiva" panose="03010101010201010101" pitchFamily="66" charset="0"/>
              </a:rPr>
              <a:t>ШЕДЕВРЫ  ТИЦИАНА  В  ЭРМИТАЖЕ</a:t>
            </a:r>
          </a:p>
        </p:txBody>
      </p:sp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285875"/>
            <a:ext cx="3865562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1214438"/>
            <a:ext cx="3214687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theme/theme1.xml><?xml version="1.0" encoding="utf-8"?>
<a:theme xmlns:a="http://schemas.openxmlformats.org/drawingml/2006/main" name="Тема Office">
  <a:themeElements>
    <a:clrScheme name="">
      <a:dk1>
        <a:srgbClr val="FFFFFF"/>
      </a:dk1>
      <a:lt1>
        <a:srgbClr val="000000"/>
      </a:lt1>
      <a:dk2>
        <a:srgbClr val="FBEEC9"/>
      </a:dk2>
      <a:lt2>
        <a:srgbClr val="4E3B30"/>
      </a:lt2>
      <a:accent1>
        <a:srgbClr val="F0A22E"/>
      </a:accent1>
      <a:accent2>
        <a:srgbClr val="A5644E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">
      <a:dk1>
        <a:srgbClr val="FFFFFF"/>
      </a:dk1>
      <a:lt1>
        <a:srgbClr val="000000"/>
      </a:lt1>
      <a:dk2>
        <a:srgbClr val="FBEEC9"/>
      </a:dk2>
      <a:lt2>
        <a:srgbClr val="4E3B30"/>
      </a:lt2>
      <a:accent1>
        <a:srgbClr val="F0A22E"/>
      </a:accent1>
      <a:accent2>
        <a:srgbClr val="A5644E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">
      <a:dk1>
        <a:srgbClr val="FFFFFF"/>
      </a:dk1>
      <a:lt1>
        <a:srgbClr val="000000"/>
      </a:lt1>
      <a:dk2>
        <a:srgbClr val="FBEEC9"/>
      </a:dk2>
      <a:lt2>
        <a:srgbClr val="4E3B30"/>
      </a:lt2>
      <a:accent1>
        <a:srgbClr val="F0A22E"/>
      </a:accent1>
      <a:accent2>
        <a:srgbClr val="A5644E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">
      <a:dk1>
        <a:srgbClr val="FFFFFF"/>
      </a:dk1>
      <a:lt1>
        <a:srgbClr val="000000"/>
      </a:lt1>
      <a:dk2>
        <a:srgbClr val="FBEEC9"/>
      </a:dk2>
      <a:lt2>
        <a:srgbClr val="4E3B30"/>
      </a:lt2>
      <a:accent1>
        <a:srgbClr val="F0A22E"/>
      </a:accent1>
      <a:accent2>
        <a:srgbClr val="A5644E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Специальное оформление">
  <a:themeElements>
    <a:clrScheme name="">
      <a:dk1>
        <a:srgbClr val="FFFFFF"/>
      </a:dk1>
      <a:lt1>
        <a:srgbClr val="000000"/>
      </a:lt1>
      <a:dk2>
        <a:srgbClr val="FBEEC9"/>
      </a:dk2>
      <a:lt2>
        <a:srgbClr val="4E3B30"/>
      </a:lt2>
      <a:accent1>
        <a:srgbClr val="F0A22E"/>
      </a:accent1>
      <a:accent2>
        <a:srgbClr val="A5644E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366</Words>
  <Application>Microsoft Office PowerPoint</Application>
  <PresentationFormat>Экран (4:3)</PresentationFormat>
  <Paragraphs>90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9" baseType="lpstr">
      <vt:lpstr>Tahoma</vt:lpstr>
      <vt:lpstr>Arial</vt:lpstr>
      <vt:lpstr>Franklin Gothic Medium</vt:lpstr>
      <vt:lpstr>Franklin Gothic Book</vt:lpstr>
      <vt:lpstr>Wingdings 2</vt:lpstr>
      <vt:lpstr>Calibri</vt:lpstr>
      <vt:lpstr>Monotype Corsiva</vt:lpstr>
      <vt:lpstr>Times New Roman</vt:lpstr>
      <vt:lpstr>Bookman Old Style</vt:lpstr>
      <vt:lpstr>Тема Office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       Департамент образования города Москвы ГБПОУ  Колледж малого бизнеса №48  «Титаны Возрождения» урок-семинар Тициан                                                                                     </vt:lpstr>
      <vt:lpstr>ТИЦИАН  ВЕЧЕЛЛИО  (1476\ 77 – 1489\90 – 1576) – ПАТРИАРХ  ВЕНЕЦИАНСКОГО  ВОЗРОЖДЕНИЯ.</vt:lpstr>
      <vt:lpstr>ПОРТРЕТ  МУЖЧИНЫ  В   ПЛАТЬЕ  С  СИНИМИ  РУКАВАМИ,  1510</vt:lpstr>
      <vt:lpstr>ЛЮБОВЬ  ЗЕМНАЯ  И  НЕБЕСНАЯ, 1514</vt:lpstr>
      <vt:lpstr>             ФЛОРА                          ПРАЗДНИК  ВЕНЕРЫ</vt:lpstr>
      <vt:lpstr>ВЕНЕРА  ПЕРЕД  ЗЕРКАЛОМ</vt:lpstr>
      <vt:lpstr>ДИНАРИЙ  КЕСАРЯ  (1516 – 1518)</vt:lpstr>
      <vt:lpstr>ПОРТРЕТ  ЮНОШИ  С  ПЕРЧАТКОЙ  (ПАРИЖ,  ЛУВР)</vt:lpstr>
      <vt:lpstr>ШЕДЕВРЫ  ТИЦИАНА  В  ЭРМИТАЖЕ</vt:lpstr>
      <vt:lpstr>КАЮЩАЯСЯ  МАРИЯ  МАГДАЛИНА</vt:lpstr>
      <vt:lpstr>СВЯТОЙ  СЕБАСТЬЯН</vt:lpstr>
      <vt:lpstr>АВТОПОРТРЕТ  (1560 – Е  ГОДЫ)</vt:lpstr>
      <vt:lpstr>КРОССВОРД</vt:lpstr>
      <vt:lpstr>Список литературы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Shadow</cp:lastModifiedBy>
  <cp:revision>23</cp:revision>
  <dcterms:modified xsi:type="dcterms:W3CDTF">2016-01-25T12:12:56Z</dcterms:modified>
</cp:coreProperties>
</file>