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9" r:id="rId3"/>
    <p:sldId id="257" r:id="rId4"/>
    <p:sldId id="268" r:id="rId5"/>
    <p:sldId id="269" r:id="rId6"/>
    <p:sldId id="270" r:id="rId7"/>
    <p:sldId id="258" r:id="rId8"/>
    <p:sldId id="266" r:id="rId9"/>
    <p:sldId id="272" r:id="rId10"/>
    <p:sldId id="275" r:id="rId11"/>
    <p:sldId id="276" r:id="rId12"/>
    <p:sldId id="274" r:id="rId13"/>
    <p:sldId id="260" r:id="rId14"/>
    <p:sldId id="261" r:id="rId15"/>
    <p:sldId id="262" r:id="rId16"/>
    <p:sldId id="267" r:id="rId17"/>
    <p:sldId id="279" r:id="rId18"/>
    <p:sldId id="263" r:id="rId19"/>
    <p:sldId id="273" r:id="rId20"/>
    <p:sldId id="280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3" autoAdjust="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86AB-FB60-4D75-A4A1-5902429E290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C82EE-7B70-49F6-AE51-003B44E65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82EE-7B70-49F6-AE51-003B44E65AC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dirty="0" smtClean="0"/>
              <a:t>Урок природоведения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3898776" cy="936104"/>
          </a:xfrm>
        </p:spPr>
        <p:txBody>
          <a:bodyPr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98072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9004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Родина комнатных растений- </a:t>
            </a:r>
          </a:p>
          <a:p>
            <a:r>
              <a:rPr lang="ru-RU" sz="2800" dirty="0" smtClean="0"/>
              <a:t>тёплые страны. </a:t>
            </a:r>
          </a:p>
          <a:p>
            <a:r>
              <a:rPr lang="ru-RU" sz="2800" dirty="0" smtClean="0"/>
              <a:t>Там они могут  расти  на улице.</a:t>
            </a:r>
          </a:p>
          <a:p>
            <a:endParaRPr lang="ru-RU" sz="2800" dirty="0" smtClean="0"/>
          </a:p>
          <a:p>
            <a:r>
              <a:rPr lang="ru-RU" sz="2800" dirty="0" smtClean="0"/>
              <a:t>	А где холодный климат, </a:t>
            </a:r>
          </a:p>
          <a:p>
            <a:r>
              <a:rPr lang="ru-RU" sz="2800" dirty="0" smtClean="0"/>
              <a:t>например в Сибири, люди решили выращивать растения дома.</a:t>
            </a:r>
          </a:p>
          <a:p>
            <a:r>
              <a:rPr lang="ru-RU" sz="2800" dirty="0" smtClean="0"/>
              <a:t>	Люди привозили из дальних  стран удивительные  растения  разводили их в своих  домах. </a:t>
            </a:r>
            <a:endParaRPr lang="ru-RU" sz="2800" dirty="0"/>
          </a:p>
        </p:txBody>
      </p:sp>
      <p:pic>
        <p:nvPicPr>
          <p:cNvPr id="13314" name="Picture 2" descr="http://img-fotki.yandex.ru/get/5206/101938848.4d/0_a872c_658c76fb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378642" cy="1584176"/>
          </a:xfrm>
          <a:prstGeom prst="rect">
            <a:avLst/>
          </a:prstGeom>
          <a:noFill/>
        </p:spPr>
      </p:pic>
      <p:pic>
        <p:nvPicPr>
          <p:cNvPr id="13316" name="Picture 4" descr="http://danilova.pro/wp-content/uploads/2014/05/1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2306486" cy="1732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Какие цветы есть в классе?</a:t>
            </a:r>
            <a:endParaRPr lang="ru-RU" dirty="0"/>
          </a:p>
        </p:txBody>
      </p:sp>
      <p:pic>
        <p:nvPicPr>
          <p:cNvPr id="1026" name="Picture 2" descr="C:\Users\УЧЕНИК\Desktop\IMG_20151130_145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08043" y="2332379"/>
            <a:ext cx="2748306" cy="1773197"/>
          </a:xfrm>
          <a:prstGeom prst="rect">
            <a:avLst/>
          </a:prstGeom>
          <a:noFill/>
        </p:spPr>
      </p:pic>
      <p:pic>
        <p:nvPicPr>
          <p:cNvPr id="1027" name="Picture 3" descr="C:\Users\УЧЕНИК\Desktop\IMG_20151130_144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62210" y="2186862"/>
            <a:ext cx="2736304" cy="2052228"/>
          </a:xfrm>
          <a:prstGeom prst="rect">
            <a:avLst/>
          </a:prstGeom>
          <a:noFill/>
        </p:spPr>
      </p:pic>
      <p:pic>
        <p:nvPicPr>
          <p:cNvPr id="1028" name="Picture 4" descr="C:\Users\УЧЕНИК\Desktop\IMG_20151130_144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19971" y="2240870"/>
            <a:ext cx="2736305" cy="1944216"/>
          </a:xfrm>
          <a:prstGeom prst="rect">
            <a:avLst/>
          </a:prstGeom>
          <a:noFill/>
        </p:spPr>
      </p:pic>
      <p:pic>
        <p:nvPicPr>
          <p:cNvPr id="1030" name="Picture 6" descr="C:\Users\УЧЕНИК\Desktop\IMG_20151130_144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04463" y="2180113"/>
            <a:ext cx="2736305" cy="20657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472514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Пальма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4653136"/>
            <a:ext cx="1426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Декабрист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4653136"/>
            <a:ext cx="175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Колокольчик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красный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4653136"/>
            <a:ext cx="1850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клеродендрум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Что нужно для растений?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1.Поливать растения водой (комнатной температуры)</a:t>
            </a:r>
            <a:endParaRPr lang="ru-RU" dirty="0"/>
          </a:p>
        </p:txBody>
      </p:sp>
      <p:pic>
        <p:nvPicPr>
          <p:cNvPr id="4" name="Содержимое 3" descr="91339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84076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2.Вытирать пыль с листьев влажной тряпкой или губкой.</a:t>
            </a:r>
            <a:endParaRPr lang="ru-RU" dirty="0"/>
          </a:p>
        </p:txBody>
      </p:sp>
      <p:pic>
        <p:nvPicPr>
          <p:cNvPr id="4" name="Содержимое 3" descr="devojcica-brise-listove-sa-bilj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480720" cy="438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233" y="836290"/>
            <a:ext cx="8229600" cy="13685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 Срезать сухие листья и веточки. Следить за чистотой горшков.</a:t>
            </a:r>
            <a:endParaRPr lang="ru-RU" dirty="0"/>
          </a:p>
        </p:txBody>
      </p:sp>
      <p:pic>
        <p:nvPicPr>
          <p:cNvPr id="4" name="Содержимое 3" descr="обрезка-побе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420888"/>
            <a:ext cx="6192688" cy="36724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4.Рыхлить почву.</a:t>
            </a:r>
            <a:endParaRPr lang="ru-RU" dirty="0"/>
          </a:p>
        </p:txBody>
      </p:sp>
      <p:pic>
        <p:nvPicPr>
          <p:cNvPr id="4" name="Содержимое 3" descr="Рыхли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0701" y="2060848"/>
            <a:ext cx="6245180" cy="41764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</a:t>
            </a:r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Спал цветок и вдруг проснулся. Больше спать  не захотел, шевельнулся, потянулся, взвился вверх и полетел. Солнце утром лишь проснётся, бабочка кружит и вьётся.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жизни комнатных растений растений нужны: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Солнечный свет </a:t>
            </a:r>
          </a:p>
          <a:p>
            <a:r>
              <a:rPr lang="ru-RU" sz="3200" dirty="0" smtClean="0"/>
              <a:t>      </a:t>
            </a:r>
          </a:p>
          <a:p>
            <a:r>
              <a:rPr lang="ru-RU" sz="3200" dirty="0" smtClean="0"/>
              <a:t>Тепло</a:t>
            </a:r>
          </a:p>
          <a:p>
            <a:r>
              <a:rPr lang="ru-RU" sz="3200" dirty="0" smtClean="0"/>
              <a:t>			</a:t>
            </a:r>
          </a:p>
          <a:p>
            <a:r>
              <a:rPr lang="ru-RU" sz="3200" dirty="0" smtClean="0"/>
              <a:t>Вода</a:t>
            </a:r>
          </a:p>
          <a:p>
            <a:endParaRPr lang="ru-RU" sz="3200" dirty="0" smtClean="0"/>
          </a:p>
          <a:p>
            <a:r>
              <a:rPr lang="ru-RU" sz="3200" smtClean="0"/>
              <a:t>Земля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Уход за растениями</a:t>
            </a:r>
            <a:endParaRPr lang="ru-RU" sz="3200" dirty="0"/>
          </a:p>
        </p:txBody>
      </p:sp>
      <p:pic>
        <p:nvPicPr>
          <p:cNvPr id="1026" name="Picture 2" descr="C:\Users\УЧЕНИК\Desktop\Decorative_S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72816"/>
            <a:ext cx="1008112" cy="757684"/>
          </a:xfrm>
          <a:prstGeom prst="rect">
            <a:avLst/>
          </a:prstGeom>
          <a:noFill/>
        </p:spPr>
      </p:pic>
      <p:pic>
        <p:nvPicPr>
          <p:cNvPr id="1027" name="Picture 3" descr="C:\Users\УЧЕНИК\Desktop\termo601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880100" cy="869366"/>
          </a:xfrm>
          <a:prstGeom prst="rect">
            <a:avLst/>
          </a:prstGeom>
          <a:noFill/>
        </p:spPr>
      </p:pic>
      <p:pic>
        <p:nvPicPr>
          <p:cNvPr id="1029" name="Picture 5" descr="C:\Users\УЧЕНИК\Desktop\1460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509120"/>
            <a:ext cx="1152128" cy="864096"/>
          </a:xfrm>
          <a:prstGeom prst="rect">
            <a:avLst/>
          </a:prstGeom>
          <a:noFill/>
        </p:spPr>
      </p:pic>
      <p:pic>
        <p:nvPicPr>
          <p:cNvPr id="4" name="Picture 2" descr="C:\Users\УЧЕНИК\Desktop\397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284984"/>
            <a:ext cx="1152128" cy="1371382"/>
          </a:xfrm>
          <a:prstGeom prst="rect">
            <a:avLst/>
          </a:prstGeom>
          <a:noFill/>
        </p:spPr>
      </p:pic>
      <p:pic>
        <p:nvPicPr>
          <p:cNvPr id="8" name="Содержимое 3" descr="devojcica-brise-listove-sa-biljk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5517232"/>
            <a:ext cx="1336498" cy="905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Содержимое 3" descr="Рыхли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5589240"/>
            <a:ext cx="1293681" cy="86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 rot="2318259">
            <a:off x="1836824" y="1912383"/>
            <a:ext cx="538316" cy="1576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465375">
            <a:off x="3145583" y="2029608"/>
            <a:ext cx="538316" cy="1576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9663">
            <a:off x="4399025" y="2290514"/>
            <a:ext cx="538316" cy="1576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624114">
            <a:off x="5690735" y="2260994"/>
            <a:ext cx="538316" cy="1576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937640">
            <a:off x="7019912" y="1887230"/>
            <a:ext cx="538316" cy="1576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3284984"/>
            <a:ext cx="134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красоты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8935" y="3861048"/>
            <a:ext cx="1679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хорошего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настроения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4149080"/>
            <a:ext cx="129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доброты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4293096"/>
            <a:ext cx="1347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3789040"/>
            <a:ext cx="1195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чистого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260648"/>
            <a:ext cx="6340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нужны комнатные растения?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1124744"/>
            <a:ext cx="5928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Комнатные растения нужны для: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32440" cy="3154362"/>
          </a:xfrm>
        </p:spPr>
        <p:txBody>
          <a:bodyPr>
            <a:prstTxWarp prst="textWave4">
              <a:avLst/>
            </a:prstTxWarp>
          </a:bodyPr>
          <a:lstStyle/>
          <a:p>
            <a:r>
              <a:rPr lang="ru-RU" dirty="0" smtClean="0"/>
              <a:t>		Звенит  звонок,</a:t>
            </a:r>
            <a:br>
              <a:rPr lang="ru-RU" dirty="0" smtClean="0"/>
            </a:br>
            <a:r>
              <a:rPr lang="ru-RU" dirty="0" smtClean="0"/>
              <a:t> 	    начинается урок  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132856"/>
            <a:ext cx="401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Письменная работа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вы узнали на уроке?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92896"/>
            <a:ext cx="77758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Теперь я знаю названия комнатных растений.</a:t>
            </a:r>
          </a:p>
          <a:p>
            <a:pPr>
              <a:buFontTx/>
              <a:buChar char="-"/>
            </a:pPr>
            <a:r>
              <a:rPr lang="ru-RU" sz="2800" dirty="0" smtClean="0"/>
              <a:t> Комнатные растения нужны для здоровья</a:t>
            </a:r>
          </a:p>
          <a:p>
            <a:pPr>
              <a:buFontTx/>
              <a:buChar char="-"/>
            </a:pPr>
            <a:r>
              <a:rPr lang="ru-RU" sz="2800" dirty="0" smtClean="0"/>
              <a:t>Комнатные растения очищают воздух ….</a:t>
            </a:r>
          </a:p>
          <a:p>
            <a:pPr>
              <a:buFontTx/>
              <a:buChar char="-"/>
            </a:pPr>
            <a:r>
              <a:rPr lang="ru-RU" sz="2800" dirty="0" smtClean="0"/>
              <a:t>Они украшают помещение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05800" cy="1143000"/>
          </a:xfrm>
        </p:spPr>
        <p:txBody>
          <a:bodyPr>
            <a:prstTxWarp prst="textDeflateTo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урок!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Девиз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Наблюдай и восхищайся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362710" cy="262383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</a:t>
            </a:r>
            <a:r>
              <a:rPr lang="ru-RU" sz="60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Изучай и береги</a:t>
            </a:r>
            <a:endParaRPr lang="ru-RU" sz="60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1319830930_rrrr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5852583" cy="43894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573016"/>
            <a:ext cx="1512168" cy="3600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140968"/>
            <a:ext cx="1512168" cy="5040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140968"/>
            <a:ext cx="1224136" cy="3600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373216"/>
            <a:ext cx="1224136" cy="3600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5517232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1988840"/>
            <a:ext cx="5904656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растений</a:t>
            </a:r>
            <a:endParaRPr lang="ru-RU" dirty="0"/>
          </a:p>
        </p:txBody>
      </p:sp>
      <p:pic>
        <p:nvPicPr>
          <p:cNvPr id="4" name="Содержимое 3" descr="1319830930_rrrrr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425"/>
          <a:stretch>
            <a:fillRect/>
          </a:stretch>
        </p:blipFill>
        <p:spPr>
          <a:xfrm>
            <a:off x="1645708" y="2492896"/>
            <a:ext cx="5852583" cy="3831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Где растут растения?</a:t>
            </a:r>
            <a:endParaRPr lang="ru-RU" dirty="0"/>
          </a:p>
        </p:txBody>
      </p:sp>
      <p:pic>
        <p:nvPicPr>
          <p:cNvPr id="1027" name="Picture 3" descr="C:\Users\УЧЕНИК\Desktop\1409251646_zagorodniy_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744416" cy="2232247"/>
          </a:xfrm>
          <a:prstGeom prst="rect">
            <a:avLst/>
          </a:prstGeom>
          <a:noFill/>
        </p:spPr>
      </p:pic>
      <p:pic>
        <p:nvPicPr>
          <p:cNvPr id="6" name="Содержимое 5" descr="3280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3568" y="2348880"/>
            <a:ext cx="3826470" cy="2232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Top">
              <a:avLst/>
            </a:prstTxWarp>
          </a:bodyPr>
          <a:lstStyle/>
          <a:p>
            <a:r>
              <a:rPr lang="ru-RU" dirty="0" smtClean="0"/>
              <a:t>Тема : Комнатные растения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Фонетическая зарядка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Хлорофитум</a:t>
            </a:r>
            <a:r>
              <a:rPr lang="ru-RU" sz="5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540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Хло-ро-фи-тум</a:t>
            </a:r>
            <a:endParaRPr lang="ru-RU" sz="54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540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Хлорофитум</a:t>
            </a:r>
            <a:endParaRPr lang="ru-RU" sz="54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635896" y="1916832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91680" y="206084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39752" y="206084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63688" y="306896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99792" y="306896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91680" y="407707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83768" y="414908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40835" y="3347741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39752" y="458112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19672" y="458112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635896" y="3861048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ocy;&amp;mcy;&amp;ncy;&amp;acy;&amp;tcy;&amp;ncy;&amp;ycy;&amp;iecy; &amp;tscy;&amp;vcy;&amp;iecy;&amp;tcy;&amp;ycy; &amp;ncy;&amp;acy;&amp;zcy;&amp;vcy;&amp;acy;&amp;ncy;&amp;icy;&amp;ya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865784" cy="17818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916832"/>
            <a:ext cx="208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спатифиллум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900igr.net/datas/rastenija-i-griby/Komnatnye-rastenija-2.files/0026-026-KHlorofit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2699792" cy="2024844"/>
          </a:xfrm>
          <a:prstGeom prst="rect">
            <a:avLst/>
          </a:prstGeom>
          <a:noFill/>
        </p:spPr>
      </p:pic>
      <p:pic>
        <p:nvPicPr>
          <p:cNvPr id="1030" name="Picture 6" descr="http://www.soysite.com/wp-content/uploads/2014/09/Geranium.jpg"/>
          <p:cNvPicPr>
            <a:picLocks noChangeAspect="1" noChangeArrowheads="1"/>
          </p:cNvPicPr>
          <p:nvPr/>
        </p:nvPicPr>
        <p:blipFill>
          <a:blip r:embed="rId4" cstate="print"/>
          <a:srcRect l="6497" t="3248" r="5795"/>
          <a:stretch>
            <a:fillRect/>
          </a:stretch>
        </p:blipFill>
        <p:spPr bwMode="auto">
          <a:xfrm>
            <a:off x="6948264" y="188640"/>
            <a:ext cx="1944216" cy="20162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52320" y="2204864"/>
            <a:ext cx="1043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герань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34" name="Picture 10" descr="http://900igr.net/datas/rastenija-i-griby/Komnatnye-rastenija-3.files/0006-006-Begon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4512" y="2780928"/>
            <a:ext cx="2249488" cy="1687116"/>
          </a:xfrm>
          <a:prstGeom prst="rect">
            <a:avLst/>
          </a:prstGeom>
          <a:noFill/>
        </p:spPr>
      </p:pic>
      <p:pic>
        <p:nvPicPr>
          <p:cNvPr id="1036" name="Picture 12" descr="http://900igr.net/datas/rastenija-i-griby/Komnatnye-rastenija-2.files/0016-016-Maranta.jpg"/>
          <p:cNvPicPr>
            <a:picLocks noChangeAspect="1" noChangeArrowheads="1"/>
          </p:cNvPicPr>
          <p:nvPr/>
        </p:nvPicPr>
        <p:blipFill>
          <a:blip r:embed="rId6" cstate="print"/>
          <a:srcRect l="10302" t="3932"/>
          <a:stretch>
            <a:fillRect/>
          </a:stretch>
        </p:blipFill>
        <p:spPr bwMode="auto">
          <a:xfrm>
            <a:off x="251520" y="4941168"/>
            <a:ext cx="2189989" cy="1759124"/>
          </a:xfrm>
          <a:prstGeom prst="rect">
            <a:avLst/>
          </a:prstGeom>
          <a:noFill/>
        </p:spPr>
      </p:pic>
      <p:pic>
        <p:nvPicPr>
          <p:cNvPr id="1038" name="Picture 14" descr="http://900igr.net/datas/rastenija-i-griby/Komnatnye-rastenija-2.files/0024-024-Fikus.jpg"/>
          <p:cNvPicPr>
            <a:picLocks noChangeAspect="1" noChangeArrowheads="1"/>
          </p:cNvPicPr>
          <p:nvPr/>
        </p:nvPicPr>
        <p:blipFill>
          <a:blip r:embed="rId7" cstate="print"/>
          <a:srcRect l="25962" t="3846" r="25000"/>
          <a:stretch>
            <a:fillRect/>
          </a:stretch>
        </p:blipFill>
        <p:spPr bwMode="auto">
          <a:xfrm>
            <a:off x="2699792" y="4653136"/>
            <a:ext cx="1224136" cy="1800200"/>
          </a:xfrm>
          <a:prstGeom prst="rect">
            <a:avLst/>
          </a:prstGeom>
          <a:noFill/>
        </p:spPr>
      </p:pic>
      <p:pic>
        <p:nvPicPr>
          <p:cNvPr id="1040" name="Picture 16" descr="http://i.ytimg.com/vi/5bEzX7gJ8xI/maxres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129808"/>
            <a:ext cx="2304256" cy="1728192"/>
          </a:xfrm>
          <a:prstGeom prst="rect">
            <a:avLst/>
          </a:prstGeom>
          <a:noFill/>
        </p:spPr>
      </p:pic>
      <p:pic>
        <p:nvPicPr>
          <p:cNvPr id="1044" name="Picture 20" descr="http://900igr.net/datas/rastenija-i-griby/Komnatnye-rastenija-3.files/0010-010-Roz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060848"/>
            <a:ext cx="2304256" cy="1728192"/>
          </a:xfrm>
          <a:prstGeom prst="rect">
            <a:avLst/>
          </a:prstGeom>
          <a:noFill/>
        </p:spPr>
      </p:pic>
      <p:pic>
        <p:nvPicPr>
          <p:cNvPr id="1046" name="Picture 22" descr="http://domflowers.ucoz.ru/_ph/2/66850575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4797152"/>
            <a:ext cx="1721793" cy="1404493"/>
          </a:xfrm>
          <a:prstGeom prst="rect">
            <a:avLst/>
          </a:prstGeom>
          <a:noFill/>
        </p:spPr>
      </p:pic>
      <p:pic>
        <p:nvPicPr>
          <p:cNvPr id="1048" name="Picture 24" descr="http://i.ytimg.com/vi/JjsyhtPn_zQ/maxresdefault.jpg"/>
          <p:cNvPicPr>
            <a:picLocks noChangeAspect="1" noChangeArrowheads="1"/>
          </p:cNvPicPr>
          <p:nvPr/>
        </p:nvPicPr>
        <p:blipFill>
          <a:blip r:embed="rId11" cstate="print"/>
          <a:srcRect l="27987" r="25367"/>
          <a:stretch>
            <a:fillRect/>
          </a:stretch>
        </p:blipFill>
        <p:spPr bwMode="auto">
          <a:xfrm>
            <a:off x="4499992" y="3429000"/>
            <a:ext cx="1552543" cy="1872208"/>
          </a:xfrm>
          <a:prstGeom prst="rect">
            <a:avLst/>
          </a:prstGeom>
          <a:noFill/>
        </p:spPr>
      </p:pic>
      <p:pic>
        <p:nvPicPr>
          <p:cNvPr id="19" name="Содержимое 3" descr="fa90035353dd81fedefb83c1b215041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67744" y="332656"/>
            <a:ext cx="1872208" cy="1096730"/>
          </a:xfrm>
          <a:prstGeom prst="rect">
            <a:avLst/>
          </a:prstGeom>
        </p:spPr>
      </p:pic>
      <p:pic>
        <p:nvPicPr>
          <p:cNvPr id="21" name="Picture 4" descr="C:\Users\УЧЕНИК\Desktop\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3768" y="2204864"/>
            <a:ext cx="2102638" cy="130569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524328" y="630932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фиалка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9792" y="3645024"/>
            <a:ext cx="148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декабрист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5736" y="1484784"/>
            <a:ext cx="1959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традесканция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www.factruz.ru/depand_his_2/images/cactus.jpg"/>
          <p:cNvPicPr>
            <a:picLocks noChangeAspect="1" noChangeArrowheads="1"/>
          </p:cNvPicPr>
          <p:nvPr/>
        </p:nvPicPr>
        <p:blipFill>
          <a:blip r:embed="rId14" cstate="print"/>
          <a:srcRect l="22712" t="3666" r="16723"/>
          <a:stretch>
            <a:fillRect/>
          </a:stretch>
        </p:blipFill>
        <p:spPr bwMode="auto">
          <a:xfrm>
            <a:off x="683568" y="2492896"/>
            <a:ext cx="1152128" cy="189211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827584" y="4365104"/>
            <a:ext cx="1013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кактус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698</TotalTime>
  <Words>189</Words>
  <Application>Microsoft Office PowerPoint</Application>
  <PresentationFormat>Экран (4:3)</PresentationFormat>
  <Paragraphs>67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Урок природоведения</vt:lpstr>
      <vt:lpstr>  Звенит  звонок,       начинается урок   </vt:lpstr>
      <vt:lpstr>Девиз урока: Наблюдай и восхищайся </vt:lpstr>
      <vt:lpstr>Домашнее задание</vt:lpstr>
      <vt:lpstr>Строение растений</vt:lpstr>
      <vt:lpstr>Где растут растения?</vt:lpstr>
      <vt:lpstr>Тема : Комнатные растения</vt:lpstr>
      <vt:lpstr>Фонетическая зарядка</vt:lpstr>
      <vt:lpstr>Слайд 9</vt:lpstr>
      <vt:lpstr>История</vt:lpstr>
      <vt:lpstr>Какие цветы есть в классе?</vt:lpstr>
      <vt:lpstr>Что нужно для растений?</vt:lpstr>
      <vt:lpstr>1.Поливать растения водой (комнатной температуры)</vt:lpstr>
      <vt:lpstr>2.Вытирать пыль с листьев влажной тряпкой или губкой.</vt:lpstr>
      <vt:lpstr>3. Срезать сухие листья и веточки. Следить за чистотой горшков.</vt:lpstr>
      <vt:lpstr>4.Рыхлить почву.</vt:lpstr>
      <vt:lpstr>  Физминутка</vt:lpstr>
      <vt:lpstr>Для жизни комнатных растений растений нужны:</vt:lpstr>
      <vt:lpstr>Слайд 19</vt:lpstr>
      <vt:lpstr>Слайд 20</vt:lpstr>
      <vt:lpstr>Что вы узнали на уроке?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природоведения</dc:title>
  <dc:creator>УЧЕНИК</dc:creator>
  <cp:lastModifiedBy>УЧЕНИК</cp:lastModifiedBy>
  <cp:revision>72</cp:revision>
  <dcterms:created xsi:type="dcterms:W3CDTF">2015-11-26T04:30:23Z</dcterms:created>
  <dcterms:modified xsi:type="dcterms:W3CDTF">2015-12-02T07:59:36Z</dcterms:modified>
</cp:coreProperties>
</file>