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3" r:id="rId4"/>
    <p:sldId id="274" r:id="rId5"/>
    <p:sldId id="272" r:id="rId6"/>
    <p:sldId id="258" r:id="rId7"/>
    <p:sldId id="275" r:id="rId8"/>
    <p:sldId id="276" r:id="rId9"/>
    <p:sldId id="261" r:id="rId10"/>
    <p:sldId id="262" r:id="rId11"/>
    <p:sldId id="277" r:id="rId12"/>
    <p:sldId id="269" r:id="rId13"/>
    <p:sldId id="278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325" autoAdjust="0"/>
  </p:normalViewPr>
  <p:slideViewPr>
    <p:cSldViewPr>
      <p:cViewPr varScale="1">
        <p:scale>
          <a:sx n="99" d="100"/>
          <a:sy n="99" d="100"/>
        </p:scale>
        <p:origin x="-2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3D611-F116-499F-B4CF-F842E4125F27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B9A35-B569-43EE-A5A3-43500F08E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B9A35-B569-43EE-A5A3-43500F08E16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C2A1-1DC1-407B-94A5-C7BD83A71CE4}" type="datetimeFigureOut">
              <a:rPr lang="ru-RU" smtClean="0"/>
              <a:pPr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0F13F-B78A-46A1-8BC6-9A032BEC36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214686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Петр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I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- реформатор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Ariston" pitchFamily="66" charset="0"/>
              </a:rPr>
              <a:t>Итоги правления Петра </a:t>
            </a:r>
            <a:r>
              <a:rPr lang="en-US" sz="3100" dirty="0" smtClean="0">
                <a:solidFill>
                  <a:srgbClr val="FF0000"/>
                </a:solidFill>
                <a:latin typeface="Broadway" pitchFamily="82" charset="0"/>
              </a:rPr>
              <a:t>I</a:t>
            </a:r>
            <a:r>
              <a:rPr lang="ru-RU" sz="31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3100" dirty="0">
                <a:solidFill>
                  <a:srgbClr val="FF0000"/>
                </a:solidFill>
                <a:latin typeface="Arial Black" pitchFamily="34" charset="0"/>
              </a:rPr>
            </a:br>
            <a:endParaRPr lang="ru-RU" sz="31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786322"/>
            <a:ext cx="6400800" cy="16567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Как изменилась Россия в </a:t>
            </a:r>
            <a:r>
              <a:rPr lang="ru-RU" dirty="0" smtClean="0">
                <a:solidFill>
                  <a:schemeClr val="tx1"/>
                </a:solidFill>
              </a:rPr>
              <a:t>результате </a:t>
            </a:r>
            <a:r>
              <a:rPr lang="ru-RU" dirty="0">
                <a:solidFill>
                  <a:schemeClr val="tx1"/>
                </a:solidFill>
              </a:rPr>
              <a:t>реформ Петра </a:t>
            </a:r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?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Выполнила: Захарова И.А., № 299-417-253</a:t>
            </a:r>
            <a:endParaRPr lang="ru-RU" sz="1600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505" name="Picture 1" descr="C:\Documents and Settings\Администратор\Рабочий стол\презентация Пётр 1\4846a434cca6a17b8564c2829787b59abc5f6c1285504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42852"/>
            <a:ext cx="2214546" cy="2897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Первая русская подводная лодка мастера Никонова 1718г.</a:t>
            </a:r>
            <a:endParaRPr lang="ru-RU" sz="3200" dirty="0"/>
          </a:p>
        </p:txBody>
      </p:sp>
      <p:pic>
        <p:nvPicPr>
          <p:cNvPr id="6146" name="Picture 2" descr="C:\Documents and Settings\Администратор\Рабочий стол\презентация Пётр 1\2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3790969" cy="2857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C:\Documents and Settings\Администратор\Рабочий стол\презентация Пётр 1\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9666" y="1675987"/>
            <a:ext cx="4624375" cy="31817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7290" y="5286388"/>
            <a:ext cx="67151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Чем подводная лодка отличалась от современной?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Пётр</a:t>
            </a:r>
            <a:r>
              <a:rPr lang="en-US" sz="3200" dirty="0" smtClean="0"/>
              <a:t> I</a:t>
            </a:r>
            <a:r>
              <a:rPr lang="ru-RU" sz="3200" dirty="0" smtClean="0"/>
              <a:t> и его сын Алексей</a:t>
            </a:r>
            <a:br>
              <a:rPr lang="ru-RU" sz="3200" dirty="0" smtClean="0"/>
            </a:br>
            <a:r>
              <a:rPr lang="ru-RU" sz="3200" dirty="0" smtClean="0"/>
              <a:t>В чём личная трагедия Петра ?</a:t>
            </a:r>
            <a:endParaRPr lang="ru-RU" sz="3200" dirty="0"/>
          </a:p>
        </p:txBody>
      </p:sp>
      <p:pic>
        <p:nvPicPr>
          <p:cNvPr id="5" name="Рисунок 4" descr="C:\Documents and Settings\Администратор\Мои документы\портрет царевича Алексе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2945810" cy="409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Мои документы\Петр 1 и сын Алек.-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500174"/>
            <a:ext cx="53578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0034" y="5786454"/>
            <a:ext cx="250033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</a:t>
            </a:r>
            <a:r>
              <a:rPr lang="ru-RU" dirty="0" smtClean="0"/>
              <a:t>аревич  Алексей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5857892"/>
            <a:ext cx="5072098" cy="6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Пётр  допрашивает царевича Алексея. </a:t>
            </a:r>
          </a:p>
          <a:p>
            <a:pPr algn="ctr"/>
            <a:r>
              <a:rPr lang="ru-RU" dirty="0" smtClean="0"/>
              <a:t>Художник  Н.Н.Ге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94433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К</a:t>
            </a:r>
            <a:r>
              <a:rPr lang="ru-RU" sz="3200" dirty="0" smtClean="0"/>
              <a:t>ак ИЗМЕНИЛАСЬ Россия в результате реформ Петра?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571612"/>
            <a:ext cx="1947442" cy="254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995422"/>
            <a:ext cx="1857388" cy="245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218027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00570"/>
            <a:ext cx="31702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357298"/>
            <a:ext cx="2040472" cy="233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220" y="1162234"/>
            <a:ext cx="170520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2357422" y="1142984"/>
            <a:ext cx="1000132" cy="124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2428868"/>
            <a:ext cx="1000132" cy="127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980" y="5399858"/>
            <a:ext cx="2141521" cy="95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Итоги правления Петра</a:t>
            </a:r>
            <a:r>
              <a:rPr lang="en-US" dirty="0" smtClean="0"/>
              <a:t>I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(Заполните таблицу)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643050"/>
          <a:ext cx="7500990" cy="3000396"/>
        </p:xfrm>
        <a:graphic>
          <a:graphicData uri="http://schemas.openxmlformats.org/drawingml/2006/table">
            <a:tbl>
              <a:tblPr/>
              <a:tblGrid>
                <a:gridCol w="3786214"/>
                <a:gridCol w="3714776"/>
              </a:tblGrid>
              <a:tr h="411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Внешняя политика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Внутренняя политика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Памятники Петру </a:t>
            </a:r>
            <a:r>
              <a:rPr lang="en-US" dirty="0" smtClean="0"/>
              <a:t>I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В каких городах </a:t>
            </a:r>
            <a:r>
              <a:rPr lang="ru-RU" sz="3200" dirty="0" smtClean="0"/>
              <a:t>установлены эти </a:t>
            </a:r>
            <a:r>
              <a:rPr lang="ru-RU" sz="3200" dirty="0" smtClean="0"/>
              <a:t>памятники?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572140"/>
            <a:ext cx="3857653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Медный всадник. </a:t>
            </a:r>
            <a:r>
              <a:rPr lang="ru-RU" sz="1600" dirty="0" smtClean="0"/>
              <a:t>Скульптор Фальконе</a:t>
            </a:r>
            <a:endParaRPr lang="ru-RU" sz="1600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9" y="1928803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 rot="10800000" flipV="1">
            <a:off x="5072066" y="5572140"/>
            <a:ext cx="378621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Пётр</a:t>
            </a:r>
            <a:r>
              <a:rPr lang="en-US" dirty="0" smtClean="0"/>
              <a:t> I</a:t>
            </a:r>
            <a:r>
              <a:rPr lang="ru-RU" dirty="0" smtClean="0"/>
              <a:t>. Скульптор Гаврилов</a:t>
            </a:r>
            <a:endParaRPr lang="ru-RU" dirty="0"/>
          </a:p>
        </p:txBody>
      </p:sp>
      <p:pic>
        <p:nvPicPr>
          <p:cNvPr id="9" name="Рисунок 8" descr="C:\Documents and Settings\Администратор\Мои документы\медн. васдн.-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42862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Пётр </a:t>
            </a:r>
            <a:r>
              <a:rPr lang="en-US" dirty="0" smtClean="0"/>
              <a:t>I</a:t>
            </a:r>
            <a:r>
              <a:rPr lang="ru-RU" dirty="0" smtClean="0"/>
              <a:t> в детстве</a:t>
            </a:r>
            <a:br>
              <a:rPr lang="ru-RU" dirty="0" smtClean="0"/>
            </a:br>
            <a:r>
              <a:rPr lang="ru-RU" sz="3100" dirty="0" smtClean="0"/>
              <a:t>Какое влияние детство оказало на личность царя?</a:t>
            </a:r>
            <a:endParaRPr lang="ru-RU" sz="3100" dirty="0"/>
          </a:p>
        </p:txBody>
      </p:sp>
      <p:pic>
        <p:nvPicPr>
          <p:cNvPr id="1026" name="Picture 2" descr="C:\Documents and Settings\Администратор\Рабочий стол\презентация Пётр 1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571612"/>
            <a:ext cx="3950596" cy="4643470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Рабочий стол\презентация Пётр 1\thIZ8XLF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71612"/>
            <a:ext cx="3358776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Сравните военную форму и вооружение времён Северной войны и стрелецкого войска</a:t>
            </a:r>
            <a:endParaRPr lang="ru-RU" sz="3200" dirty="0"/>
          </a:p>
        </p:txBody>
      </p:sp>
      <p:pic>
        <p:nvPicPr>
          <p:cNvPr id="4098" name="Picture 2" descr="C:\Documents and Settings\Администратор\Рабочий стол\презентация Пётр 1\image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2928958" cy="3978221"/>
          </a:xfrm>
          <a:prstGeom prst="rect">
            <a:avLst/>
          </a:prstGeom>
          <a:noFill/>
        </p:spPr>
      </p:pic>
      <p:pic>
        <p:nvPicPr>
          <p:cNvPr id="4100" name="Picture 4" descr="C:\Documents and Settings\Администратор\Рабочий стол\презентация Пётр 1\image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571612"/>
            <a:ext cx="2907307" cy="38576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5429264"/>
            <a:ext cx="307183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Офицеры Преображенского полка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86182" y="5429264"/>
            <a:ext cx="207170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Офицеры-артиллеристы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785926"/>
            <a:ext cx="2786082" cy="336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500826" y="5429264"/>
            <a:ext cx="15716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Стрельцы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 русской армии</a:t>
            </a:r>
            <a:endParaRPr lang="ru-RU" dirty="0"/>
          </a:p>
        </p:txBody>
      </p:sp>
      <p:pic>
        <p:nvPicPr>
          <p:cNvPr id="25602" name="Picture 2" descr="C:\Documents and Settings\Администратор\Рабочий стол\презентация Пётр 1\image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316" y="1600200"/>
            <a:ext cx="3064368" cy="4525963"/>
          </a:xfrm>
          <a:prstGeom prst="rect">
            <a:avLst/>
          </a:prstGeom>
          <a:noFill/>
        </p:spPr>
      </p:pic>
      <p:pic>
        <p:nvPicPr>
          <p:cNvPr id="25603" name="Picture 3" descr="C:\Documents and Settings\Администратор\Рабочий стол\презентация Пётр 1\image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00174"/>
            <a:ext cx="342568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Полтавская битва-Дата-?</a:t>
            </a:r>
            <a:br>
              <a:rPr lang="ru-RU" dirty="0" smtClean="0"/>
            </a:br>
            <a:r>
              <a:rPr lang="ru-RU" sz="3100" dirty="0" smtClean="0"/>
              <a:t>Почему сражение называют генеральным?</a:t>
            </a:r>
            <a:br>
              <a:rPr lang="ru-RU" sz="3100" dirty="0" smtClean="0"/>
            </a:br>
            <a:r>
              <a:rPr lang="ru-RU" sz="3100" dirty="0" smtClean="0"/>
              <a:t>Кто из видных деятелей того времени принимал в ней участие?</a:t>
            </a:r>
            <a:endParaRPr lang="ru-RU" sz="3100" dirty="0"/>
          </a:p>
        </p:txBody>
      </p:sp>
      <p:pic>
        <p:nvPicPr>
          <p:cNvPr id="3074" name="Picture 2" descr="C:\Documents and Settings\Администратор\Рабочий стол\презентация Пётр 1\------------------_fkdd135b_--------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8694927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Северная война-Дата-?</a:t>
            </a:r>
            <a:br>
              <a:rPr lang="ru-RU" sz="3200" dirty="0" smtClean="0"/>
            </a:br>
            <a:r>
              <a:rPr lang="ru-RU" sz="3200" dirty="0" smtClean="0"/>
              <a:t>Каковы цели России в войне? </a:t>
            </a:r>
            <a:br>
              <a:rPr lang="ru-RU" sz="3200" dirty="0" smtClean="0"/>
            </a:br>
            <a:r>
              <a:rPr lang="ru-RU" sz="3200" dirty="0" smtClean="0"/>
              <a:t>Назовите крупнейшие морские сражения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929330"/>
            <a:ext cx="342902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Сражение 1714г.?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214290"/>
            <a:ext cx="792961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Северная война –Дата?</a:t>
            </a:r>
          </a:p>
          <a:p>
            <a:pPr algn="ctr"/>
            <a:r>
              <a:rPr lang="ru-RU" sz="2800" dirty="0" smtClean="0"/>
              <a:t>Каковы цели России в войне?</a:t>
            </a:r>
          </a:p>
          <a:p>
            <a:pPr algn="ctr"/>
            <a:r>
              <a:rPr lang="ru-RU" sz="2800" dirty="0" smtClean="0"/>
              <a:t>Назовите крупнейшие морские  сражения- Дата?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5286388"/>
            <a:ext cx="214317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Сражение  1720 г.?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00504"/>
            <a:ext cx="4286280" cy="272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143380"/>
            <a:ext cx="3828296" cy="241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785926"/>
            <a:ext cx="2606675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Гренгамское морское сражение 1720 г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643050"/>
            <a:ext cx="31149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изображено на рисунках?</a:t>
            </a:r>
            <a:br>
              <a:rPr lang="ru-RU" dirty="0" smtClean="0"/>
            </a:br>
            <a:r>
              <a:rPr lang="ru-RU" dirty="0" smtClean="0"/>
              <a:t>Что их объединяет?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500174"/>
            <a:ext cx="22491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643050"/>
            <a:ext cx="2907094" cy="298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3318190" cy="351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Как назывался высший законодательный, исполнительный и судебный орган? Заменял императора во время его отсутствия. Ему подчинялись 11  …? (кроме Синода)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928802"/>
            <a:ext cx="38073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928802"/>
            <a:ext cx="4038600" cy="309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429124" y="5214950"/>
            <a:ext cx="4286280" cy="1397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Заседание высшего законодательного, исполнительного и судебного </a:t>
            </a:r>
            <a:r>
              <a:rPr lang="ru-RU" dirty="0" err="1" smtClean="0"/>
              <a:t>органа-_</a:t>
            </a:r>
            <a:r>
              <a:rPr lang="ru-RU" dirty="0" smtClean="0"/>
              <a:t> Правительствующего     ___ . </a:t>
            </a:r>
          </a:p>
          <a:p>
            <a:r>
              <a:rPr lang="ru-RU" dirty="0" smtClean="0"/>
              <a:t>Осуществлял контроль – генерал-прокурор  (с 1722г.)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Фрегаты Петровского времени</a:t>
            </a:r>
            <a:br>
              <a:rPr lang="ru-RU" dirty="0" smtClean="0"/>
            </a:br>
            <a:r>
              <a:rPr lang="ru-RU" dirty="0" smtClean="0"/>
              <a:t>Где строились корабли?</a:t>
            </a:r>
            <a:endParaRPr lang="ru-RU" sz="2700" dirty="0"/>
          </a:p>
        </p:txBody>
      </p:sp>
      <p:pic>
        <p:nvPicPr>
          <p:cNvPr id="1026" name="Picture 2" descr="C:\Documents and Settings\Администратор\Мои документы\Мои рисунки\Копия Гото Предестенация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2682473" cy="37085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5786454"/>
            <a:ext cx="264320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Гото Предистинация</a:t>
            </a:r>
            <a:endParaRPr lang="ru-RU" dirty="0"/>
          </a:p>
        </p:txBody>
      </p:sp>
      <p:pic>
        <p:nvPicPr>
          <p:cNvPr id="8" name="Рисунок 7" descr="C:\Documents and Settings\Администратор\Мои документы\корабли петр. вр.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928802"/>
            <a:ext cx="478634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208</Words>
  <Application>Microsoft Office PowerPoint</Application>
  <PresentationFormat>Экран (4:3)</PresentationFormat>
  <Paragraphs>50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Петр I - реформатор Итоги правления Петра I </vt:lpstr>
      <vt:lpstr>Пётр I в детстве Какое влияние детство оказало на личность царя?</vt:lpstr>
      <vt:lpstr>Сравните военную форму и вооружение времён Северной войны и стрелецкого войска</vt:lpstr>
      <vt:lpstr>Оружие русской армии</vt:lpstr>
      <vt:lpstr>Полтавская битва-Дата-? Почему сражение называют генеральным? Кто из видных деятелей того времени принимал в ней участие?</vt:lpstr>
      <vt:lpstr>Северная война-Дата-? Каковы цели России в войне?  Назовите крупнейшие морские сражения</vt:lpstr>
      <vt:lpstr>Что изображено на рисунках? Что их объединяет?</vt:lpstr>
      <vt:lpstr>Как назывался высший законодательный, исполнительный и судебный орган? Заменял императора во время его отсутствия. Ему подчинялись 11  …? (кроме Синода)</vt:lpstr>
      <vt:lpstr>Фрегаты Петровского времени Где строились корабли?</vt:lpstr>
      <vt:lpstr>Первая русская подводная лодка мастера Никонова 1718г.</vt:lpstr>
      <vt:lpstr>Пётр I и его сын Алексей В чём личная трагедия Петра ?</vt:lpstr>
      <vt:lpstr>Как ИЗМЕНИЛАСЬ Россия в результате реформ Петра?           </vt:lpstr>
      <vt:lpstr>Итоги правления ПетраI (Заполните таблицу)</vt:lpstr>
      <vt:lpstr>Памятники Петру I В каких городах установлены эти памятники?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правления Петра I </dc:title>
  <dc:creator>Admin</dc:creator>
  <cp:lastModifiedBy>Admin</cp:lastModifiedBy>
  <cp:revision>85</cp:revision>
  <dcterms:created xsi:type="dcterms:W3CDTF">2014-03-27T18:14:52Z</dcterms:created>
  <dcterms:modified xsi:type="dcterms:W3CDTF">2016-01-30T19:51:17Z</dcterms:modified>
</cp:coreProperties>
</file>