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1" r:id="rId5"/>
    <p:sldId id="258" r:id="rId6"/>
    <p:sldId id="257" r:id="rId7"/>
    <p:sldId id="265" r:id="rId8"/>
    <p:sldId id="264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FDB8-3CF8-4B72-A774-C7CBFDA1E0C1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DDAE-4A99-4298-AB76-B729F0585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се для фотошо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692" y="0"/>
            <a:ext cx="929369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22768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Презентация к занятию по аппликации в младшей группе «Снеговик»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30120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Выполнила: воспитатель ЧУ ОО «Европейская гимназия»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Яшкина </a:t>
            </a:r>
            <a:r>
              <a:rPr lang="ru-RU" sz="2400" b="1" dirty="0" err="1" smtClean="0">
                <a:solidFill>
                  <a:srgbClr val="002060"/>
                </a:solidFill>
              </a:rPr>
              <a:t>Нонна</a:t>
            </a:r>
            <a:r>
              <a:rPr lang="ru-RU" sz="2400" b="1" dirty="0" smtClean="0">
                <a:solidFill>
                  <a:srgbClr val="002060"/>
                </a:solidFill>
              </a:rPr>
              <a:t> Юрьевна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Снеговик - СКАЗОЧНЫЕ СУЩ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171400"/>
            <a:ext cx="6624736" cy="652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Клипарт Снеговики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44988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C:\Users\Нонна\Desktop\6921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328591" cy="66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онна\Desktop\дид.карт.Зима\зима13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402650" cy="645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Нонна\Desktop\дид.карт.Зима\зима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03" y="332656"/>
            <a:ext cx="8855686" cy="614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Нонна\Desktop\дид.карт.Зима\зима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701"/>
            <a:ext cx="7488832" cy="667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131840" y="3429000"/>
            <a:ext cx="2736304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1988840"/>
            <a:ext cx="2088232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635896" y="836712"/>
            <a:ext cx="1656184" cy="1512168"/>
          </a:xfrm>
          <a:prstGeom prst="smileyFac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4355976" y="1484784"/>
            <a:ext cx="216024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4395787"/>
            <a:ext cx="554461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 – подняться, потянуться,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Два – нагнуться, разогнуться,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Три – в ладоши, три хлопка,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Головою три кивка.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четыре – руки шире,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Пять руками помахать,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Шесть – на место тихо сесть.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509" name="Picture 5" descr="Семинар - практик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12" y="203762"/>
            <a:ext cx="8084844" cy="437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год и Рождество Христово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онна\Desktop\снегов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6633"/>
            <a:ext cx="6033350" cy="656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Нонна</dc:creator>
  <cp:lastModifiedBy>Нонна</cp:lastModifiedBy>
  <cp:revision>3</cp:revision>
  <dcterms:created xsi:type="dcterms:W3CDTF">2014-12-12T15:04:27Z</dcterms:created>
  <dcterms:modified xsi:type="dcterms:W3CDTF">2016-01-31T16:35:19Z</dcterms:modified>
</cp:coreProperties>
</file>