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8928992" cy="108011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Органы дыхания и </a:t>
            </a:r>
            <a:r>
              <a:rPr lang="ru-RU" b="1" dirty="0" smtClean="0">
                <a:solidFill>
                  <a:srgbClr val="002060"/>
                </a:solidFill>
              </a:rPr>
              <a:t>газообмен у животных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445224"/>
            <a:ext cx="8712968" cy="1296144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ru-RU" b="1" dirty="0">
                <a:solidFill>
                  <a:prstClr val="black"/>
                </a:solidFill>
              </a:rPr>
              <a:t>Выполнила: </a:t>
            </a:r>
            <a:r>
              <a:rPr lang="ru-RU" b="1" dirty="0" smtClean="0">
                <a:solidFill>
                  <a:prstClr val="black"/>
                </a:solidFill>
              </a:rPr>
              <a:t>  </a:t>
            </a:r>
            <a:r>
              <a:rPr lang="ru-RU" b="1" dirty="0">
                <a:solidFill>
                  <a:prstClr val="black"/>
                </a:solidFill>
              </a:rPr>
              <a:t>Яценко Елена Николаевна -  учитель биологии МОКУ </a:t>
            </a:r>
            <a:r>
              <a:rPr lang="ru-RU" b="1" dirty="0" err="1">
                <a:solidFill>
                  <a:prstClr val="black"/>
                </a:solidFill>
              </a:rPr>
              <a:t>Успеновской</a:t>
            </a:r>
            <a:r>
              <a:rPr lang="ru-RU" b="1" dirty="0">
                <a:solidFill>
                  <a:prstClr val="black"/>
                </a:solidFill>
              </a:rPr>
              <a:t> ООШ</a:t>
            </a:r>
          </a:p>
          <a:p>
            <a:pPr>
              <a:defRPr/>
            </a:pPr>
            <a:r>
              <a:rPr lang="ru-RU" sz="1600" b="1" dirty="0">
                <a:solidFill>
                  <a:prstClr val="black"/>
                </a:solidFill>
              </a:rPr>
              <a:t>Успеновка</a:t>
            </a:r>
          </a:p>
          <a:p>
            <a:pPr>
              <a:defRPr/>
            </a:pPr>
            <a:r>
              <a:rPr lang="ru-RU" sz="1600" b="1" dirty="0">
                <a:solidFill>
                  <a:prstClr val="black"/>
                </a:solidFill>
              </a:rPr>
              <a:t>2015 год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268760"/>
            <a:ext cx="2139696" cy="24262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2397949"/>
            <a:ext cx="2383536" cy="1219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1373821"/>
            <a:ext cx="2261616" cy="16337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07240" y="3894906"/>
            <a:ext cx="2438400" cy="14081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3429000"/>
            <a:ext cx="3676177" cy="204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827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8928992" cy="1080119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ТЕМА:Органы</a:t>
            </a:r>
            <a:r>
              <a:rPr lang="ru-RU" b="1" dirty="0" smtClean="0">
                <a:solidFill>
                  <a:srgbClr val="002060"/>
                </a:solidFill>
              </a:rPr>
              <a:t> дыхания и газообмен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052736"/>
            <a:ext cx="8712968" cy="5688632"/>
          </a:xfrm>
        </p:spPr>
        <p:txBody>
          <a:bodyPr>
            <a:normAutofit lnSpcReduction="10000"/>
          </a:bodyPr>
          <a:lstStyle/>
          <a:p>
            <a:pPr algn="l"/>
            <a:r>
              <a:rPr lang="ru-RU" b="1" dirty="0">
                <a:solidFill>
                  <a:schemeClr val="tx1"/>
                </a:solidFill>
              </a:rPr>
              <a:t>Цель: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изучить  особенности строения </a:t>
            </a:r>
            <a:r>
              <a:rPr lang="ru-RU" dirty="0">
                <a:solidFill>
                  <a:schemeClr val="tx1"/>
                </a:solidFill>
              </a:rPr>
              <a:t>органов </a:t>
            </a:r>
            <a:r>
              <a:rPr lang="ru-RU" dirty="0" smtClean="0">
                <a:solidFill>
                  <a:schemeClr val="tx1"/>
                </a:solidFill>
              </a:rPr>
              <a:t>дыхания у животных </a:t>
            </a:r>
            <a:r>
              <a:rPr lang="ru-RU" dirty="0">
                <a:solidFill>
                  <a:schemeClr val="tx1"/>
                </a:solidFill>
              </a:rPr>
              <a:t>в связи с их </a:t>
            </a:r>
            <a:r>
              <a:rPr lang="ru-RU" dirty="0" smtClean="0">
                <a:solidFill>
                  <a:schemeClr val="tx1"/>
                </a:solidFill>
              </a:rPr>
              <a:t>функциями в  процессе эволюции</a:t>
            </a:r>
            <a:endParaRPr lang="ru-RU" dirty="0">
              <a:solidFill>
                <a:schemeClr val="tx1"/>
              </a:solidFill>
            </a:endParaRP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Задачи:</a:t>
            </a:r>
            <a:endParaRPr lang="ru-RU" dirty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-выяснить</a:t>
            </a:r>
            <a:r>
              <a:rPr lang="ru-RU" dirty="0">
                <a:solidFill>
                  <a:schemeClr val="tx1"/>
                </a:solidFill>
              </a:rPr>
              <a:t>: строение органов дыхания у </a:t>
            </a:r>
            <a:r>
              <a:rPr lang="ru-RU" dirty="0" smtClean="0">
                <a:solidFill>
                  <a:schemeClr val="tx1"/>
                </a:solidFill>
              </a:rPr>
              <a:t>разнообразных групп </a:t>
            </a:r>
            <a:r>
              <a:rPr lang="ru-RU" dirty="0">
                <a:solidFill>
                  <a:schemeClr val="tx1"/>
                </a:solidFill>
              </a:rPr>
              <a:t>животных, их </a:t>
            </a:r>
            <a:r>
              <a:rPr lang="ru-RU" dirty="0" smtClean="0">
                <a:solidFill>
                  <a:schemeClr val="tx1"/>
                </a:solidFill>
              </a:rPr>
              <a:t>усложнение </a:t>
            </a:r>
            <a:r>
              <a:rPr lang="ru-RU" dirty="0">
                <a:solidFill>
                  <a:schemeClr val="tx1"/>
                </a:solidFill>
              </a:rPr>
              <a:t>в процессе эволюции, значение дыхания </a:t>
            </a:r>
            <a:r>
              <a:rPr lang="ru-RU" dirty="0" smtClean="0">
                <a:solidFill>
                  <a:schemeClr val="tx1"/>
                </a:solidFill>
              </a:rPr>
              <a:t>для жизни </a:t>
            </a:r>
            <a:r>
              <a:rPr lang="ru-RU" dirty="0">
                <a:solidFill>
                  <a:schemeClr val="tx1"/>
                </a:solidFill>
              </a:rPr>
              <a:t>организмов;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 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-уметь делать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выводы;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 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475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9011292" cy="576064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002060"/>
                </a:solidFill>
              </a:rPr>
              <a:t>Таблица  </a:t>
            </a:r>
            <a:r>
              <a:rPr lang="ru-RU" sz="2800" b="1" dirty="0">
                <a:solidFill>
                  <a:srgbClr val="002060"/>
                </a:solidFill>
              </a:rPr>
              <a:t>№1 «Эволюция органов дыхания у </a:t>
            </a:r>
            <a:r>
              <a:rPr lang="ru-RU" sz="2800" b="1" dirty="0" smtClean="0">
                <a:solidFill>
                  <a:srgbClr val="002060"/>
                </a:solidFill>
              </a:rPr>
              <a:t>животных»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492896"/>
            <a:ext cx="8712968" cy="4248472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622" y="548680"/>
            <a:ext cx="8868866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2733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9011292" cy="576064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002060"/>
                </a:solidFill>
              </a:rPr>
              <a:t>Таблица  </a:t>
            </a:r>
            <a:r>
              <a:rPr lang="ru-RU" sz="2800" b="1" dirty="0">
                <a:solidFill>
                  <a:srgbClr val="002060"/>
                </a:solidFill>
              </a:rPr>
              <a:t>№1 «Эволюция органов дыхания у </a:t>
            </a:r>
            <a:r>
              <a:rPr lang="ru-RU" sz="2800" b="1" dirty="0" smtClean="0">
                <a:solidFill>
                  <a:srgbClr val="002060"/>
                </a:solidFill>
              </a:rPr>
              <a:t>животных»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492896"/>
            <a:ext cx="8712968" cy="4248472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756253" cy="641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3467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9011292" cy="576064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002060"/>
                </a:solidFill>
              </a:rPr>
              <a:t>Лабораторная работа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492896"/>
            <a:ext cx="8712968" cy="4248472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764704"/>
            <a:ext cx="864096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Задание: просмотреть </a:t>
            </a:r>
            <a:r>
              <a:rPr lang="ru-RU" sz="2800" dirty="0"/>
              <a:t>фрагмент фильма и «Дыхание речного рака" и </a:t>
            </a:r>
            <a:r>
              <a:rPr lang="ru-RU" sz="2800" dirty="0" smtClean="0"/>
              <a:t>выясните:</a:t>
            </a:r>
            <a:endParaRPr lang="ru-RU" sz="2800" dirty="0"/>
          </a:p>
          <a:p>
            <a:r>
              <a:rPr lang="ru-RU" sz="2800" dirty="0" smtClean="0"/>
              <a:t>-</a:t>
            </a:r>
            <a:r>
              <a:rPr lang="ru-RU" sz="2800" dirty="0"/>
              <a:t>	с помощью чего осуществляется дыхание речного рака?</a:t>
            </a:r>
          </a:p>
          <a:p>
            <a:r>
              <a:rPr lang="ru-RU" sz="2800" dirty="0" smtClean="0"/>
              <a:t>-</a:t>
            </a:r>
            <a:r>
              <a:rPr lang="ru-RU" sz="2800" dirty="0"/>
              <a:t>	 где и в чем расположены органы дыхания рака?</a:t>
            </a:r>
          </a:p>
          <a:p>
            <a:r>
              <a:rPr lang="ru-RU" sz="2800" dirty="0" smtClean="0"/>
              <a:t>-</a:t>
            </a:r>
            <a:r>
              <a:rPr lang="ru-RU" sz="2800" dirty="0"/>
              <a:t>	 как создается ток воды?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4711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106</Words>
  <Application>Microsoft Office PowerPoint</Application>
  <PresentationFormat>Экран (4:3)</PresentationFormat>
  <Paragraphs>21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Органы дыхания и газообмен у животных</vt:lpstr>
      <vt:lpstr>ТЕМА:Органы дыхания и газообмен</vt:lpstr>
      <vt:lpstr>Таблица  №1 «Эволюция органов дыхания у животных»</vt:lpstr>
      <vt:lpstr>Таблица  №1 «Эволюция органов дыхания у животных»</vt:lpstr>
      <vt:lpstr>Лабораторная работа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Органы дыхания</dc:title>
  <cp:lastModifiedBy>User</cp:lastModifiedBy>
  <cp:revision>10</cp:revision>
  <dcterms:modified xsi:type="dcterms:W3CDTF">2016-01-26T02:38:41Z</dcterms:modified>
</cp:coreProperties>
</file>