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301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ru-RU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388188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ru-RU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ru-RU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388188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fld id="{1B61C471-AC79-4175-BBB4-C52EC2C0DC1F}" type="slidenum">
              <a:t>‹#›</a:t>
            </a:fld>
            <a:endParaRPr lang="ru-RU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0" y="694800"/>
            <a:ext cx="0" cy="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685799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1">
      <a:lnSpc>
        <a:spcPct val="100000"/>
      </a:lnSpc>
      <a:spcBef>
        <a:spcPts val="448"/>
      </a:spcBef>
      <a:spcAft>
        <a:spcPts val="0"/>
      </a:spcAft>
      <a:tabLst>
        <a:tab pos="0" algn="l"/>
        <a:tab pos="914400" algn="l"/>
        <a:tab pos="1828800" algn="l"/>
        <a:tab pos="2743199" algn="l"/>
        <a:tab pos="3657600" algn="l"/>
        <a:tab pos="4572000" algn="l"/>
        <a:tab pos="5486399" algn="l"/>
        <a:tab pos="6400799" algn="l"/>
        <a:tab pos="7315200" algn="l"/>
        <a:tab pos="8229600" algn="l"/>
        <a:tab pos="9144000" algn="l"/>
        <a:tab pos="10058400" algn="l"/>
      </a:tabLst>
      <a:defRPr lang="ru-RU" sz="1200" b="0" i="0" u="none" strike="noStrike" baseline="0">
        <a:ln>
          <a:noFill/>
        </a:ln>
        <a:solidFill>
          <a:srgbClr val="000000"/>
        </a:solidFill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4E8798-1E60-4ECC-B06E-93C786FF9A88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1034726-96C2-45C4-8662-4E6EE9644BBB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7400" cy="5997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7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C901689-F127-427B-A984-76BA0C6B039D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161D07A-45C4-4CEF-8237-5916F88D56BB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56B8CD5-DA3B-460A-8F93-AAA8239B4FA2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9E86064-C681-4410-871B-9FBAD777AF62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EFF69E4-535D-4634-953B-133F840FDD1C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1F303F7-1CCC-4C68-BCBE-44A139FD38AC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F2BD7FB-EDCC-475B-9CA0-3929977A109F}" type="slidenum">
              <a:t>‹#›</a:t>
            </a:fld>
            <a:endParaRPr lang="ru-RU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646D19B-A5EC-4C7A-840D-AA619BF6E1E5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F711697-911E-46D4-9281-DF0B69412509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128880"/>
            <a:ext cx="8229600" cy="143460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</a:lstStyle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/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angal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angal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ru-RU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angal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ru-RU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angal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angal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angal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angal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angal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angal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456839" y="6244920"/>
            <a:ext cx="2133720" cy="476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ru-RU" sz="1800" b="0" i="0" u="none" strike="noStrike" baseline="0"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124079" y="6244920"/>
            <a:ext cx="2895839" cy="476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ru-RU" sz="1800" b="0" i="0" u="none" strike="noStrike" baseline="0"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6552719" y="6244920"/>
            <a:ext cx="2133720" cy="476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ru-RU" sz="1800" b="0" i="0" u="none" strike="noStrike" baseline="0"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088C8005-0741-4E45-BDCA-83462983DF71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marL="0" marR="0" indent="0" algn="ctr" rtl="0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ru-RU" sz="4400" b="0" i="0" u="none" strike="noStrike" baseline="0">
          <a:ln>
            <a:noFill/>
          </a:ln>
          <a:solidFill>
            <a:srgbClr val="000000"/>
          </a:solidFill>
          <a:latin typeface="Arial" pitchFamily="18"/>
          <a:ea typeface="Microsoft YaHei" pitchFamily="2"/>
          <a:cs typeface="Mangal" pitchFamily="2"/>
        </a:defRPr>
      </a:lvl1pPr>
    </p:titleStyle>
    <p:bodyStyle>
      <a:lvl1pPr marL="0" marR="0" indent="0" algn="l" rtl="0" hangingPunct="1">
        <a:lnSpc>
          <a:spcPct val="100000"/>
        </a:lnSpc>
        <a:spcBef>
          <a:spcPts val="799"/>
        </a:spcBef>
        <a:spcAft>
          <a:spcPts val="0"/>
        </a:spcAft>
        <a:tabLst>
          <a:tab pos="571320" algn="l"/>
          <a:tab pos="1485719" algn="l"/>
          <a:tab pos="2400119" algn="l"/>
          <a:tab pos="3314519" algn="l"/>
          <a:tab pos="4228919" algn="l"/>
          <a:tab pos="5143320" algn="l"/>
          <a:tab pos="6057720" algn="l"/>
          <a:tab pos="6972120" algn="l"/>
          <a:tab pos="7886520" algn="l"/>
          <a:tab pos="8800920" algn="l"/>
          <a:tab pos="9715320" algn="l"/>
        </a:tabLst>
        <a:defRPr lang="ru-RU" sz="3200" b="0" i="0" u="none" strike="noStrike" baseline="0">
          <a:ln>
            <a:noFill/>
          </a:ln>
          <a:solidFill>
            <a:srgbClr val="000000"/>
          </a:solidFill>
          <a:latin typeface="Arial" pitchFamily="18"/>
          <a:ea typeface="Microsoft YaHei" pitchFamily="2"/>
          <a:cs typeface="Mangal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4000" cy="911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5600" y="1536840"/>
            <a:ext cx="8975880" cy="37483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3747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6000" b="1" i="0" u="none" strike="noStrike" baseline="0">
                <a:ln>
                  <a:noFill/>
                </a:ln>
                <a:solidFill>
                  <a:srgbClr val="FF0000"/>
                </a:solidFill>
                <a:latin typeface="Arial" pitchFamily="18"/>
                <a:ea typeface="Microsoft YaHei" pitchFamily="2"/>
                <a:cs typeface="Mangal" pitchFamily="2"/>
              </a:rPr>
              <a:t>УЗНИКАМ КОНЦЕНТРАЦИОННЫХ ЛАГЕРЕЙ ПОСВЯЩАЕТСЯ</a:t>
            </a:r>
          </a:p>
        </p:txBody>
      </p:sp>
    </p:spTree>
  </p:cSld>
  <p:clrMapOvr>
    <a:masterClrMapping/>
  </p:clrMapOvr>
  <p:transition advTm="34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4000" cy="6902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34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34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34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34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34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34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34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34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34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 cstate="print">
            <a:alphaModFix/>
            <a:lum contrast="36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34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лилиния 2"/>
          <p:cNvSpPr/>
          <p:nvPr/>
        </p:nvSpPr>
        <p:spPr>
          <a:xfrm>
            <a:off x="971640" y="0"/>
            <a:ext cx="7632719" cy="22885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ctr" rtl="0" hangingPunct="0">
              <a:buNone/>
              <a:tabLst/>
            </a:pPr>
            <a:r>
              <a:rPr lang="ru-RU" sz="3600" b="1">
                <a:solidFill>
                  <a:srgbClr val="FFFF00"/>
                </a:solidFill>
                <a:latin typeface="Times New Roman" pitchFamily="18"/>
                <a:ea typeface="Lucida Sans Unicode" pitchFamily="2"/>
                <a:cs typeface="Tahoma" pitchFamily="2"/>
              </a:rPr>
              <a:t>Слоган </a:t>
            </a:r>
            <a:r>
              <a:rPr lang="x-none" sz="3600" b="1">
                <a:solidFill>
                  <a:srgbClr val="FFFF00"/>
                </a:solidFill>
                <a:latin typeface="Times New Roman" pitchFamily="18"/>
                <a:ea typeface="Lucida Sans Unicode" pitchFamily="2"/>
                <a:cs typeface="Tahoma" pitchFamily="2"/>
              </a:rPr>
              <a:t>Arbeit macht frei</a:t>
            </a:r>
            <a:r>
              <a:rPr lang="ru-RU" sz="3600" b="1">
                <a:solidFill>
                  <a:srgbClr val="FFFF00"/>
                </a:solidFill>
                <a:latin typeface="Times New Roman" pitchFamily="18"/>
                <a:ea typeface="Lucida Sans Unicode" pitchFamily="2"/>
                <a:cs typeface="Tahoma" pitchFamily="2"/>
              </a:rPr>
              <a:t> - девиз большинства концентрационных лагерей.</a:t>
            </a:r>
          </a:p>
          <a:p>
            <a:pPr marL="0" marR="0" lvl="0" indent="0" algn="ctr" rtl="0" hangingPunct="0">
              <a:buNone/>
              <a:tabLst/>
            </a:pPr>
            <a:r>
              <a:rPr lang="ru-RU" sz="3600" b="1">
                <a:solidFill>
                  <a:srgbClr val="FFFF00"/>
                </a:solidFill>
                <a:latin typeface="Times New Roman" pitchFamily="18"/>
                <a:ea typeface="Lucida Sans Unicode" pitchFamily="2"/>
                <a:cs typeface="Tahoma" pitchFamily="2"/>
              </a:rPr>
              <a:t>Последняя надежда узников.</a:t>
            </a:r>
          </a:p>
        </p:txBody>
      </p:sp>
    </p:spTree>
  </p:cSld>
  <p:clrMapOvr>
    <a:masterClrMapping/>
  </p:clrMapOvr>
  <p:transition advTm="34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34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34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34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34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4000" cy="6856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34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34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34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34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34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34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34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34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34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4000" cy="6873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34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34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34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4000" cy="911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34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68360" y="0"/>
            <a:ext cx="8028000" cy="8613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34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53360" cy="13222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34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4000" cy="6797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34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4000" cy="6873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34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34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34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34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18</Words>
  <Application>Microsoft Office PowerPoint</Application>
  <PresentationFormat>Экран (4:3)</PresentationFormat>
  <Paragraphs>3</Paragraphs>
  <Slides>36</Slides>
  <Notes>36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Обычный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пк</cp:lastModifiedBy>
  <cp:revision>4</cp:revision>
  <dcterms:created xsi:type="dcterms:W3CDTF">2008-04-08T08:04:58Z</dcterms:created>
  <dcterms:modified xsi:type="dcterms:W3CDTF">2016-01-28T10:21:29Z</dcterms:modified>
</cp:coreProperties>
</file>