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916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02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239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022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2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457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8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303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97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160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540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78CC-F987-4C96-B440-A7E62C0A6066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480A-90E8-4D01-BA82-9AE0D0CDD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831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3.jpeg"/><Relationship Id="rId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6.jpeg"/><Relationship Id="rId5" Type="http://schemas.openxmlformats.org/officeDocument/2006/relationships/image" Target="../media/image10.jpeg"/><Relationship Id="rId10" Type="http://schemas.openxmlformats.org/officeDocument/2006/relationships/image" Target="../media/image12.jpeg"/><Relationship Id="rId4" Type="http://schemas.openxmlformats.org/officeDocument/2006/relationships/image" Target="../media/image14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Урок английского языка 9 класс</a:t>
            </a:r>
            <a:br>
              <a:rPr lang="ru-RU" b="1" dirty="0" smtClean="0"/>
            </a:br>
            <a:r>
              <a:rPr lang="en-US" b="1" dirty="0" smtClean="0"/>
              <a:t>Let </a:t>
            </a:r>
            <a:r>
              <a:rPr lang="en-US" b="1" dirty="0"/>
              <a:t>the music begin</a:t>
            </a:r>
            <a:r>
              <a:rPr lang="en-US" b="1" dirty="0" smtClean="0"/>
              <a:t>….</a:t>
            </a:r>
            <a:endParaRPr lang="ru-RU" dirty="0"/>
          </a:p>
        </p:txBody>
      </p:sp>
      <p:pic>
        <p:nvPicPr>
          <p:cNvPr id="1026" name="Picture 2" descr="F:\даша\РАБОТА СЕРАЯ ФЛЭХА\фестиваль Открытый урок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357298"/>
            <a:ext cx="4929222" cy="3174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9124" y="5286388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smtClean="0"/>
              <a:t>Расторгуева Дарья Юрьевна</a:t>
            </a:r>
          </a:p>
          <a:p>
            <a:r>
              <a:rPr lang="ru-RU" dirty="0" smtClean="0"/>
              <a:t>МБОУ «Средняя школа № 10»</a:t>
            </a:r>
          </a:p>
          <a:p>
            <a:r>
              <a:rPr lang="ru-RU" dirty="0" smtClean="0"/>
              <a:t>Г. </a:t>
            </a:r>
            <a:r>
              <a:rPr lang="ru-RU" smtClean="0"/>
              <a:t>Петропавловск-Камчатский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01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should put the letters into correct order.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S,L,E,E,T,N,U,S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L,A,A,U,N,N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T,I,N,N,S,E,T,M,R,U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D,I,N,G,R,E,C,O,R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M,U,B,L,A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D,O,L,I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C,I,T,R,O,M,N,A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T,H,R,H,Y,M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Z,J,Z,A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R,O,C,N,D,U,C,T,O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F:\даша\РАБОТА СЕРАЯ ФЛЭХА\фестиваль Открытый урок\сканирование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44824"/>
            <a:ext cx="3785195" cy="37851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604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Check up your work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TUNELESS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ANNUAL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INSTRUMENT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RECORDING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ALBOM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IDOL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ROMANTIC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F:\даша\РАБОТА СЕРАЯ ФЛЭХА\фестиваль Открытый урок\м джэкс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2824230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370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Sing the song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In the town where I was born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Lived a man who sailed to sea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And he told us of his life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In the land of submarines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So we sailed up to the sun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Till we found the sea of green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And we lived beneath the waves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In our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And our friends are all aboard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Many more of them live next door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And the band begins to play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As we live a life of ease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Everyone of us has all we need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Sky of blue and sea of green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In our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Yellow submarine, yellow submarine </a:t>
            </a:r>
            <a:br>
              <a:rPr lang="en-US" sz="1050" dirty="0">
                <a:latin typeface="Times New Roman" pitchFamily="18" charset="0"/>
                <a:cs typeface="Times New Roman" pitchFamily="18" charset="0"/>
              </a:rPr>
            </a:b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We all live in a yellow submarine 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Yellow submarine, yellow submarine</a:t>
            </a:r>
            <a:endParaRPr lang="ru-RU" sz="1050" dirty="0"/>
          </a:p>
          <a:p>
            <a:pPr marL="0" indent="0">
              <a:buNone/>
            </a:pPr>
            <a:endParaRPr lang="ru-RU" sz="500" dirty="0"/>
          </a:p>
        </p:txBody>
      </p:sp>
      <p:pic>
        <p:nvPicPr>
          <p:cNvPr id="3074" name="Picture 2" descr="F:\даша\РАБОТА СЕРАЯ ФЛЭХА\фестиваль Открытый урок\к презентации\beat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2686050" cy="180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даша\РАБОТА СЕРАЯ ФЛЭХА\фестиваль Открытый урок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714625" cy="180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9236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845" y="4462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You should match the name with each picture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591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Alla</a:t>
            </a:r>
            <a:r>
              <a:rPr lang="en-US" b="1" dirty="0"/>
              <a:t> </a:t>
            </a:r>
            <a:r>
              <a:rPr lang="en-US" b="1" dirty="0" err="1" smtClean="0"/>
              <a:t>Pugacheva</a:t>
            </a:r>
            <a:r>
              <a:rPr lang="en-US" b="1" dirty="0" smtClean="0"/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g                   f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Spice Girls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Fall out </a:t>
            </a:r>
            <a:r>
              <a:rPr lang="en-US" b="1" dirty="0" smtClean="0"/>
              <a:t>Boy     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/>
              <a:t>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c                           h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Britney Spears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 Beatles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Backstreet Boys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Eminem </a:t>
            </a:r>
            <a:r>
              <a:rPr lang="en-US" b="1" dirty="0" smtClean="0"/>
              <a:t>           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Scorpions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/>
              <a:t>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Valeria </a:t>
            </a:r>
            <a:r>
              <a:rPr lang="en-US" b="1" dirty="0" smtClean="0"/>
              <a:t>          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j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Jenifer Lopez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Michel Jackson 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даша\РАБОТА СЕРАЯ ФЛЭХА\фестиваль Открытый урок\к презентации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849" y="1036291"/>
            <a:ext cx="1348927" cy="10130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corp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199" y="2348880"/>
            <a:ext cx="12573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Emin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570" y="2489072"/>
            <a:ext cx="13716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eat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31" y="3858585"/>
            <a:ext cx="1402353" cy="93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Alla Pugachev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29200"/>
            <a:ext cx="1331640" cy="112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Britney Spear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98527"/>
            <a:ext cx="1404156" cy="105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 (2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344" y="1224247"/>
            <a:ext cx="1175228" cy="108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Valeri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562" y="2567575"/>
            <a:ext cx="1619672" cy="107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backstreet-boy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76" y="3855962"/>
            <a:ext cx="1627849" cy="130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м джэксон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594" y="4510773"/>
            <a:ext cx="1043608" cy="143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i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93" y="5589240"/>
            <a:ext cx="151272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8356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74532"/>
            <a:ext cx="8229600" cy="56067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 –e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6 - 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– g                                                 7 - 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3-k                                                     8 -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4- f                                                    9 - 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5-  d                                                   10 - a</a:t>
            </a:r>
            <a:endParaRPr lang="ru-RU" dirty="0"/>
          </a:p>
        </p:txBody>
      </p:sp>
      <p:pic>
        <p:nvPicPr>
          <p:cNvPr id="4" name="Picture 6" descr="Alla Pugache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89" y="332656"/>
            <a:ext cx="1331640" cy="112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i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66" y="1462172"/>
            <a:ext cx="1175228" cy="108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6278"/>
            <a:ext cx="151272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ritney Spea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64" y="3789040"/>
            <a:ext cx="1404156" cy="105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beatl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283" y="5517232"/>
            <a:ext cx="1402353" cy="93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backstreet-boy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656"/>
            <a:ext cx="1627849" cy="130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Emine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76" y="1794753"/>
            <a:ext cx="13716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scorpion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76" y="2884165"/>
            <a:ext cx="12573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Valeri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075" y="4299502"/>
            <a:ext cx="1619672" cy="107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F:\даша\РАБОТА СЕРАЯ ФЛЭХА\фестиваль Открытый урок\к презентации\i (4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564" y="5661248"/>
            <a:ext cx="1348927" cy="10130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4976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Pair work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</a:t>
            </a:r>
            <a:r>
              <a:rPr lang="en-US" dirty="0"/>
              <a:t>are talking about different kind of music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dirty="0" smtClean="0"/>
              <a:t>Make up a dialogue using vocabulary.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F:\даша\РАБОТА СЕРАЯ ФЛЭХА\фестиваль Открытый урок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219450" cy="180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даша\РАБОТА СЕРАЯ ФЛЭХА\фестиваль Открытый урок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3219450" cy="180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8055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149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английского языка 9 класс Let the music begin….</vt:lpstr>
      <vt:lpstr>You should put the letters into correct order. </vt:lpstr>
      <vt:lpstr>Check up your work</vt:lpstr>
      <vt:lpstr>Sing the song</vt:lpstr>
      <vt:lpstr>You should match the name with each picture. </vt:lpstr>
      <vt:lpstr>Keys</vt:lpstr>
      <vt:lpstr>Pair work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music begin….</dc:title>
  <dc:creator>Алёша</dc:creator>
  <cp:lastModifiedBy>ритм</cp:lastModifiedBy>
  <cp:revision>9</cp:revision>
  <dcterms:created xsi:type="dcterms:W3CDTF">2016-01-10T09:59:55Z</dcterms:created>
  <dcterms:modified xsi:type="dcterms:W3CDTF">2016-01-26T23:42:39Z</dcterms:modified>
</cp:coreProperties>
</file>