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847B-44BE-46A5-953B-E060C044BF6F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825A-E63B-4712-B719-C635DEC6E04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847B-44BE-46A5-953B-E060C044BF6F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825A-E63B-4712-B719-C635DEC6E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847B-44BE-46A5-953B-E060C044BF6F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825A-E63B-4712-B719-C635DEC6E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847B-44BE-46A5-953B-E060C044BF6F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825A-E63B-4712-B719-C635DEC6E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847B-44BE-46A5-953B-E060C044BF6F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825A-E63B-4712-B719-C635DEC6E04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847B-44BE-46A5-953B-E060C044BF6F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825A-E63B-4712-B719-C635DEC6E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847B-44BE-46A5-953B-E060C044BF6F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825A-E63B-4712-B719-C635DEC6E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847B-44BE-46A5-953B-E060C044BF6F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1825A-E63B-4712-B719-C635DEC6E04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847B-44BE-46A5-953B-E060C044BF6F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825A-E63B-4712-B719-C635DEC6E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847B-44BE-46A5-953B-E060C044BF6F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711825A-E63B-4712-B719-C635DEC6E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CDE847B-44BE-46A5-953B-E060C044BF6F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825A-E63B-4712-B719-C635DEC6E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CDE847B-44BE-46A5-953B-E060C044BF6F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711825A-E63B-4712-B719-C635DEC6E04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4824536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4400" dirty="0" smtClean="0"/>
              <a:t>Способы (основания) приобретения и прекращения права собственности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                                      </a:t>
            </a:r>
            <a:endParaRPr lang="ru-RU" sz="2000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review-image" descr="http://delovoymir.biz/res/images/uploaded/columns/172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645024"/>
            <a:ext cx="6768752" cy="28970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5449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600" dirty="0" smtClean="0"/>
              <a:t>Эпиграф: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r">
              <a:buNone/>
            </a:pPr>
            <a:r>
              <a:rPr lang="ru-RU" sz="3600" dirty="0" smtClean="0"/>
              <a:t>Удивительно устроен человек: он огорчается, когда теряет богатство, но равнодушен к тому, что безвозвратно уходят дни жизни.</a:t>
            </a:r>
          </a:p>
          <a:p>
            <a:pPr marL="36576" indent="0" algn="r">
              <a:buNone/>
            </a:pPr>
            <a:r>
              <a:rPr lang="ru-RU" sz="3600" dirty="0" smtClean="0"/>
              <a:t>Абуль - Фарадж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562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Понятие способов (оснований) приобретения и прекращения права собственности.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ru-RU" dirty="0" smtClean="0"/>
              <a:t>       Право собственности существует в рамках правоотношения, т.е. юридической связи субъектов посредством субъективных прав  и юридических обязанностей. </a:t>
            </a:r>
          </a:p>
          <a:p>
            <a:pPr marL="36576" indent="0">
              <a:buNone/>
            </a:pPr>
            <a:r>
              <a:rPr lang="ru-RU" dirty="0" smtClean="0"/>
              <a:t>       Возникновение правоотношения обусловлено наличием </a:t>
            </a:r>
            <a:r>
              <a:rPr lang="ru-RU" i="1" dirty="0" smtClean="0"/>
              <a:t>юридических фактов, </a:t>
            </a:r>
            <a:r>
              <a:rPr lang="ru-RU" dirty="0" smtClean="0"/>
              <a:t>т.е. таких обстоятельств (событий, действий), с которыми закон связывает возникновение, изменение и прекращение правоотношений.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58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Понятие способов (оснований) приобретения и прекращения права собственности.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ru-RU" dirty="0" smtClean="0"/>
              <a:t>Пример: </a:t>
            </a:r>
          </a:p>
          <a:p>
            <a:pPr marL="36576" indent="0">
              <a:buNone/>
            </a:pPr>
            <a:r>
              <a:rPr lang="ru-RU" dirty="0"/>
              <a:t>д</a:t>
            </a:r>
            <a:r>
              <a:rPr lang="ru-RU" dirty="0" smtClean="0"/>
              <a:t>ля возникновения </a:t>
            </a:r>
          </a:p>
          <a:p>
            <a:pPr marL="36576" indent="0">
              <a:buNone/>
            </a:pPr>
            <a:r>
              <a:rPr lang="ru-RU" dirty="0" smtClean="0"/>
              <a:t>правоотношения купли-продажи необходимо заключение договора купли-продажи, </a:t>
            </a:r>
          </a:p>
          <a:p>
            <a:pPr marL="36576" indent="0">
              <a:buNone/>
            </a:pPr>
            <a:r>
              <a:rPr lang="ru-RU" dirty="0" smtClean="0"/>
              <a:t>который является </a:t>
            </a:r>
          </a:p>
          <a:p>
            <a:pPr marL="36576" indent="0">
              <a:buNone/>
            </a:pPr>
            <a:r>
              <a:rPr lang="ru-RU" i="1" dirty="0" smtClean="0"/>
              <a:t>юридическим </a:t>
            </a:r>
          </a:p>
          <a:p>
            <a:pPr marL="36576" indent="0">
              <a:buNone/>
            </a:pPr>
            <a:r>
              <a:rPr lang="ru-RU" i="1" dirty="0" smtClean="0"/>
              <a:t>фактом</a:t>
            </a:r>
            <a:r>
              <a:rPr lang="ru-RU" dirty="0" smtClean="0"/>
              <a:t>.</a:t>
            </a:r>
          </a:p>
          <a:p>
            <a:pPr marL="36576" indent="0">
              <a:buNone/>
            </a:pPr>
            <a:endParaRPr lang="ru-RU" dirty="0"/>
          </a:p>
        </p:txBody>
      </p:sp>
      <p:pic>
        <p:nvPicPr>
          <p:cNvPr id="4" name="preview-image" descr="http://www.gribakov.ru/userfiles/images/my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933056"/>
            <a:ext cx="4303395" cy="2502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7468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Понятие способов (оснований) приобретения и прекращения права собственности.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ru-RU" dirty="0" smtClean="0"/>
              <a:t>    </a:t>
            </a:r>
          </a:p>
          <a:p>
            <a:pPr marL="36576" indent="0">
              <a:buNone/>
            </a:pPr>
            <a:r>
              <a:rPr lang="ru-RU" dirty="0" smtClean="0"/>
              <a:t>Способы (основания) приобретения и прекращения права собственности – это такие юридические факты, с которыми закон связывает соответственно возникновение и прекращение правоотношений собственности.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890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Понятие способов (оснований) приобретения и прекращения права собственности.</a:t>
            </a:r>
          </a:p>
        </p:txBody>
      </p:sp>
      <p:pic>
        <p:nvPicPr>
          <p:cNvPr id="4" name="preview-image" descr="http://xn--e1aogju.xn--p1ai/upload/sx/156/preview/6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280920" cy="525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6716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Первоначальные способы приобретения </a:t>
            </a:r>
            <a:r>
              <a:rPr lang="ru-RU" sz="2400" dirty="0"/>
              <a:t>права собственности.</a:t>
            </a:r>
          </a:p>
        </p:txBody>
      </p:sp>
      <p:pic>
        <p:nvPicPr>
          <p:cNvPr id="4" name="preview-image" descr="http://isfic.info/images/a27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544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647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С</a:t>
            </a:r>
            <a:r>
              <a:rPr lang="ru-RU" sz="2400" dirty="0" smtClean="0"/>
              <a:t>пособы прекращения права </a:t>
            </a:r>
            <a:r>
              <a:rPr lang="ru-RU" sz="2400" dirty="0"/>
              <a:t>собственности.</a:t>
            </a:r>
          </a:p>
        </p:txBody>
      </p:sp>
      <p:pic>
        <p:nvPicPr>
          <p:cNvPr id="4" name="preview-image" descr="http://sbiblio.com/biblio/archive/kashanina_osnovi/images/06_clip_image006_000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24744"/>
            <a:ext cx="9144000" cy="5733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2727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Способы (основания) приобретения и прекращения права собственности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ru-RU" dirty="0" smtClean="0"/>
              <a:t>   </a:t>
            </a:r>
          </a:p>
          <a:p>
            <a:pPr marL="36576" indent="0">
              <a:buNone/>
            </a:pPr>
            <a:r>
              <a:rPr lang="ru-RU" dirty="0" smtClean="0">
                <a:latin typeface="Georgia"/>
              </a:rPr>
              <a:t>§10 стр.94 – 103, </a:t>
            </a:r>
          </a:p>
          <a:p>
            <a:pPr marL="36576" indent="0">
              <a:buNone/>
            </a:pPr>
            <a:r>
              <a:rPr lang="ru-RU" dirty="0" smtClean="0">
                <a:latin typeface="Georgia"/>
              </a:rPr>
              <a:t>задачи и задания  стр.103 – 104</a:t>
            </a:r>
          </a:p>
          <a:p>
            <a:pPr marL="36576" indent="0">
              <a:buNone/>
            </a:pPr>
            <a:endParaRPr lang="ru-RU" dirty="0">
              <a:latin typeface="Georgia"/>
            </a:endParaRPr>
          </a:p>
          <a:p>
            <a:pPr marL="36576" indent="0">
              <a:buNone/>
            </a:pPr>
            <a:endParaRPr lang="ru-RU" dirty="0" smtClean="0">
              <a:latin typeface="Georgia"/>
            </a:endParaRPr>
          </a:p>
          <a:p>
            <a:pPr marL="36576" indent="0">
              <a:buNone/>
            </a:pPr>
            <a:endParaRPr lang="ru-RU" dirty="0">
              <a:latin typeface="Georgia"/>
            </a:endParaRPr>
          </a:p>
          <a:p>
            <a:pPr marL="36576" indent="0">
              <a:buNone/>
            </a:pPr>
            <a:endParaRPr lang="ru-RU" dirty="0" smtClean="0">
              <a:latin typeface="Georgia"/>
            </a:endParaRPr>
          </a:p>
          <a:p>
            <a:pPr marL="36576" indent="0" algn="r">
              <a:buNone/>
            </a:pPr>
            <a:r>
              <a:rPr lang="ru-RU" sz="2100" dirty="0" smtClean="0">
                <a:latin typeface="Georgia"/>
              </a:rPr>
              <a:t>Басова В.В. </a:t>
            </a:r>
          </a:p>
          <a:p>
            <a:pPr marL="36576" indent="0" algn="r">
              <a:buNone/>
            </a:pPr>
            <a:r>
              <a:rPr lang="ru-RU" sz="2100" dirty="0">
                <a:latin typeface="Georgia"/>
              </a:rPr>
              <a:t>у</a:t>
            </a:r>
            <a:r>
              <a:rPr lang="ru-RU" sz="2100" dirty="0" smtClean="0">
                <a:latin typeface="Georgia"/>
              </a:rPr>
              <a:t>читель истории, </a:t>
            </a:r>
          </a:p>
          <a:p>
            <a:pPr marL="36576" indent="0" algn="r">
              <a:buNone/>
            </a:pPr>
            <a:r>
              <a:rPr lang="ru-RU" sz="2100" dirty="0">
                <a:latin typeface="Georgia"/>
              </a:rPr>
              <a:t>о</a:t>
            </a:r>
            <a:r>
              <a:rPr lang="ru-RU" sz="2100" dirty="0" smtClean="0">
                <a:latin typeface="Georgia"/>
              </a:rPr>
              <a:t>бществознания,</a:t>
            </a:r>
          </a:p>
          <a:p>
            <a:pPr marL="36576" indent="0" algn="r">
              <a:buNone/>
            </a:pPr>
            <a:r>
              <a:rPr lang="ru-RU" sz="2100" dirty="0" smtClean="0">
                <a:latin typeface="Georgia"/>
              </a:rPr>
              <a:t>права</a:t>
            </a:r>
          </a:p>
          <a:p>
            <a:pPr marL="36576" indent="0" algn="r">
              <a:buNone/>
            </a:pPr>
            <a:r>
              <a:rPr lang="ru-RU" sz="2100" dirty="0" smtClean="0">
                <a:latin typeface="Georgia"/>
              </a:rPr>
              <a:t>МБ ОУ Починковская СОШ</a:t>
            </a:r>
          </a:p>
          <a:p>
            <a:pPr marL="36576" indent="0" algn="r">
              <a:buNone/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14515782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4F4F4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</TotalTime>
  <Words>218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Способы (основания) приобретения и прекращения права собственности                                         </vt:lpstr>
      <vt:lpstr>Эпиграф:</vt:lpstr>
      <vt:lpstr>Понятие способов (оснований) приобретения и прекращения права собственности.</vt:lpstr>
      <vt:lpstr>Понятие способов (оснований) приобретения и прекращения права собственности.</vt:lpstr>
      <vt:lpstr>Понятие способов (оснований) приобретения и прекращения права собственности.</vt:lpstr>
      <vt:lpstr>Понятие способов (оснований) приобретения и прекращения права собственности.</vt:lpstr>
      <vt:lpstr>Первоначальные способы приобретения права собственности.</vt:lpstr>
      <vt:lpstr>Способы прекращения права собственности.</vt:lpstr>
      <vt:lpstr>Способы (основания) приобретения и прекращения права собственности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(основания) приобретения и прекращения права собственности                                         Басова В.В.</dc:title>
  <dc:creator>Admin</dc:creator>
  <cp:lastModifiedBy>Admin</cp:lastModifiedBy>
  <cp:revision>8</cp:revision>
  <dcterms:created xsi:type="dcterms:W3CDTF">2014-10-17T16:38:43Z</dcterms:created>
  <dcterms:modified xsi:type="dcterms:W3CDTF">2014-10-17T17:24:06Z</dcterms:modified>
</cp:coreProperties>
</file>