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60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511ED5B-985F-4FB3-9046-ECBEE748E6E4}" type="datetimeFigureOut">
              <a:rPr lang="ru-RU" smtClean="0"/>
              <a:pPr/>
              <a:t>20.12.2012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A048F7B-6D0F-4B9D-826A-22CEA0E97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5426556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/>
              <a:t>Знаменитые </a:t>
            </a:r>
            <a:br>
              <a:rPr lang="ru-RU" sz="8000" b="1" dirty="0" smtClean="0"/>
            </a:br>
            <a:r>
              <a:rPr lang="ru-RU" sz="8000" b="1" dirty="0" smtClean="0"/>
              <a:t>архитектурные </a:t>
            </a:r>
            <a:br>
              <a:rPr lang="ru-RU" sz="8000" b="1" dirty="0" smtClean="0"/>
            </a:br>
            <a:r>
              <a:rPr lang="ru-RU" sz="8000" b="1" dirty="0" smtClean="0"/>
              <a:t>здания </a:t>
            </a:r>
            <a:br>
              <a:rPr lang="ru-RU" sz="8000" b="1" dirty="0" smtClean="0"/>
            </a:br>
            <a:r>
              <a:rPr lang="ru-RU" sz="8000" b="1" dirty="0" smtClean="0"/>
              <a:t>мира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43164" cy="5869006"/>
          </a:xfrm>
        </p:spPr>
        <p:txBody>
          <a:bodyPr/>
          <a:lstStyle/>
          <a:p>
            <a:r>
              <a:rPr lang="ru-RU" b="1" dirty="0"/>
              <a:t>Атакованный дом </a:t>
            </a:r>
            <a:r>
              <a:rPr lang="ru-RU" b="1" dirty="0" smtClean="0"/>
              <a:t> Вена</a:t>
            </a:r>
            <a:r>
              <a:rPr lang="ru-RU" b="1" dirty="0"/>
              <a:t>, Австрия.</a:t>
            </a:r>
            <a:br>
              <a:rPr lang="ru-RU" b="1" dirty="0"/>
            </a:br>
            <a:endParaRPr lang="ru-RU" dirty="0"/>
          </a:p>
        </p:txBody>
      </p:sp>
      <p:pic>
        <p:nvPicPr>
          <p:cNvPr id="10242" name="Picture 2" descr="http://warnet.ws/img5/60/doma/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979"/>
            <a:ext cx="4962507" cy="6204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Дом «Соленья в бочке» </a:t>
            </a:r>
            <a:r>
              <a:rPr lang="ru-RU" b="1" dirty="0" smtClean="0"/>
              <a:t> Гранд </a:t>
            </a:r>
            <a:r>
              <a:rPr lang="ru-RU" b="1" dirty="0" err="1"/>
              <a:t>Марэ</a:t>
            </a:r>
            <a:r>
              <a:rPr lang="ru-RU" b="1" dirty="0"/>
              <a:t>, штат Мичиган, США.</a:t>
            </a:r>
            <a:endParaRPr lang="ru-RU" dirty="0"/>
          </a:p>
        </p:txBody>
      </p:sp>
      <p:pic>
        <p:nvPicPr>
          <p:cNvPr id="9218" name="Picture 2" descr="http://warnet.ws/img5/60/doma/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7534275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Монреальская</a:t>
            </a:r>
            <a:r>
              <a:rPr lang="ru-RU" b="1" dirty="0"/>
              <a:t> биосфера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/>
              <a:t>Канада.</a:t>
            </a:r>
            <a:br>
              <a:rPr lang="ru-RU" b="1" dirty="0"/>
            </a:br>
            <a:endParaRPr lang="ru-RU" dirty="0"/>
          </a:p>
        </p:txBody>
      </p:sp>
      <p:pic>
        <p:nvPicPr>
          <p:cNvPr id="25602" name="Picture 2" descr="http://warnet.ws/img5/60/doma/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285860"/>
            <a:ext cx="7153753" cy="53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Магазин «Клубничное мороженое» </a:t>
            </a:r>
            <a:r>
              <a:rPr lang="ru-RU" b="1" dirty="0" smtClean="0"/>
              <a:t> Северная </a:t>
            </a:r>
            <a:r>
              <a:rPr lang="ru-RU" b="1" dirty="0"/>
              <a:t>Каролина, США</a:t>
            </a:r>
            <a:endParaRPr lang="ru-RU" dirty="0"/>
          </a:p>
        </p:txBody>
      </p:sp>
      <p:pic>
        <p:nvPicPr>
          <p:cNvPr id="24578" name="Picture 2" descr="http://warnet.ws/img5/60/doma/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643050"/>
            <a:ext cx="7534275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Здание компании </a:t>
            </a:r>
            <a:r>
              <a:rPr lang="ru-RU" b="1" dirty="0" err="1"/>
              <a:t>Фуджи-ТВ</a:t>
            </a:r>
            <a:r>
              <a:rPr lang="ru-RU" b="1" dirty="0"/>
              <a:t> </a:t>
            </a:r>
            <a:r>
              <a:rPr lang="ru-RU" b="1" dirty="0" smtClean="0"/>
              <a:t> Токио</a:t>
            </a:r>
            <a:r>
              <a:rPr lang="ru-RU" b="1" dirty="0"/>
              <a:t>, Япония.</a:t>
            </a:r>
            <a:endParaRPr lang="ru-RU" dirty="0"/>
          </a:p>
        </p:txBody>
      </p:sp>
      <p:pic>
        <p:nvPicPr>
          <p:cNvPr id="23554" name="Picture 2" descr="http://warnet.ws/img5/60/doma/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944486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Храм Лотоса. Дели, Индия</a:t>
            </a:r>
          </a:p>
        </p:txBody>
      </p:sp>
      <p:pic>
        <p:nvPicPr>
          <p:cNvPr id="28674" name="Picture 2" descr="http://pozitiv-news.ru/wp-content/uploads/2011/04/0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20" y="1357298"/>
            <a:ext cx="7858180" cy="5267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Перевернутая пирамида. Аризона, США</a:t>
            </a:r>
          </a:p>
        </p:txBody>
      </p:sp>
      <p:pic>
        <p:nvPicPr>
          <p:cNvPr id="27650" name="Picture 2" descr="http://pozitiv-news.ru/wp-content/uploads/2011/04/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7608147" cy="5072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5797568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Nord</a:t>
            </a:r>
            <a:r>
              <a:rPr lang="ru-RU" dirty="0"/>
              <a:t> LB </a:t>
            </a:r>
            <a:r>
              <a:rPr lang="ru-RU" dirty="0" smtClean="0"/>
              <a:t>  </a:t>
            </a:r>
            <a:r>
              <a:rPr lang="ru-RU" dirty="0"/>
              <a:t>в Ганновере, Германия</a:t>
            </a:r>
          </a:p>
        </p:txBody>
      </p:sp>
      <p:pic>
        <p:nvPicPr>
          <p:cNvPr id="26626" name="Picture 2" descr="http://pozitiv-news.ru/wp-content/uploads/2011/04/1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571996" cy="6095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5869006"/>
          </a:xfrm>
        </p:spPr>
        <p:txBody>
          <a:bodyPr/>
          <a:lstStyle/>
          <a:p>
            <a:r>
              <a:rPr lang="ru-RU" dirty="0"/>
              <a:t>Небоскрёб в Мальмё, Швеция</a:t>
            </a:r>
          </a:p>
        </p:txBody>
      </p:sp>
      <p:pic>
        <p:nvPicPr>
          <p:cNvPr id="32770" name="Picture 2" descr="http://pozitiv-news.ru/wp-content/uploads/2011/04/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7133"/>
            <a:ext cx="4214842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Autofit/>
          </a:bodyPr>
          <a:lstStyle/>
          <a:p>
            <a:r>
              <a:rPr lang="ru-RU" sz="3600" b="1" dirty="0"/>
              <a:t> Екатерининский дворец, окрестности Санкт-Петербурга, Россия</a:t>
            </a:r>
            <a:endParaRPr lang="ru-RU" sz="3600" dirty="0"/>
          </a:p>
        </p:txBody>
      </p:sp>
      <p:pic>
        <p:nvPicPr>
          <p:cNvPr id="31746" name="Picture 2" descr="http://zazuzoom.com.ua/wp-content/uploads/2012/10/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762744" cy="5072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rnet.ws/img5/60/dom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534275" cy="50101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«Кривой дом», построенный в </a:t>
            </a:r>
            <a:r>
              <a:rPr lang="ru-RU" sz="3200" b="1" dirty="0" err="1"/>
              <a:t>Сопоте</a:t>
            </a:r>
            <a:r>
              <a:rPr lang="ru-RU" sz="3200" b="1" dirty="0"/>
              <a:t>, Польше.</a:t>
            </a:r>
            <a:br>
              <a:rPr lang="ru-RU" sz="3200" b="1" dirty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Храм Василия Блаженного Москва, Россия</a:t>
            </a:r>
            <a:endParaRPr lang="ru-RU" b="1" dirty="0"/>
          </a:p>
        </p:txBody>
      </p:sp>
      <p:pic>
        <p:nvPicPr>
          <p:cNvPr id="30726" name="Picture 6" descr="Покровский собор (храм Василия Блаженног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7164635" cy="5101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8982" cy="5797568"/>
          </a:xfrm>
        </p:spPr>
        <p:txBody>
          <a:bodyPr/>
          <a:lstStyle/>
          <a:p>
            <a:r>
              <a:rPr lang="ru-RU" b="1" dirty="0" smtClean="0"/>
              <a:t>Красная площадь. Спасская башня кремля.</a:t>
            </a:r>
            <a:br>
              <a:rPr lang="ru-RU" b="1" dirty="0" smtClean="0"/>
            </a:br>
            <a:r>
              <a:rPr lang="ru-RU" b="1" dirty="0" smtClean="0"/>
              <a:t>Москва, Россия</a:t>
            </a:r>
            <a:endParaRPr lang="ru-RU" b="1" dirty="0"/>
          </a:p>
        </p:txBody>
      </p:sp>
      <p:pic>
        <p:nvPicPr>
          <p:cNvPr id="29702" name="Picture 6" descr="http://maycomp.chat.ru/img/359k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6"/>
            <a:ext cx="4595733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c8.odnoklassniki.ru/getImage?photoId=464715732376&amp;photoType=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479" y="214290"/>
            <a:ext cx="8014402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Торре</a:t>
            </a:r>
            <a:r>
              <a:rPr lang="ru-RU" b="1" dirty="0"/>
              <a:t> Галатея </a:t>
            </a:r>
            <a:r>
              <a:rPr lang="ru-RU" b="1" dirty="0" err="1"/>
              <a:t>Фигерас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en-US" b="1" dirty="0" smtClean="0"/>
              <a:t> </a:t>
            </a:r>
            <a:r>
              <a:rPr lang="ru-RU" b="1" dirty="0"/>
              <a:t>Испания.</a:t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http://warnet.ws/img5/60/doma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7534275" cy="56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Офис строительной </a:t>
            </a:r>
            <a:r>
              <a:rPr lang="ru-RU" sz="2800" b="1" dirty="0" smtClean="0"/>
              <a:t>компании,</a:t>
            </a:r>
            <a:br>
              <a:rPr lang="ru-RU" sz="2800" b="1" dirty="0" smtClean="0"/>
            </a:br>
            <a:r>
              <a:rPr lang="ru-RU" sz="2800" b="1" dirty="0" smtClean="0"/>
              <a:t>  </a:t>
            </a:r>
            <a:r>
              <a:rPr lang="ru-RU" sz="2800" b="1" dirty="0" err="1" smtClean="0"/>
              <a:t>Ньюарк</a:t>
            </a:r>
            <a:r>
              <a:rPr lang="ru-RU" sz="2800" b="1" dirty="0" smtClean="0"/>
              <a:t>, штат Огайо</a:t>
            </a:r>
            <a:endParaRPr lang="ru-RU" sz="2800" dirty="0"/>
          </a:p>
        </p:txBody>
      </p:sp>
      <p:pic>
        <p:nvPicPr>
          <p:cNvPr id="7170" name="Picture 2" descr="http://warnet.ws/img5/60/doma/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285860"/>
            <a:ext cx="7534275" cy="536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Этот проект, расположенный в самом центре </a:t>
            </a:r>
            <a:r>
              <a:rPr lang="ru-RU" b="1" dirty="0" smtClean="0"/>
              <a:t>Канзас-Сити</a:t>
            </a:r>
            <a:endParaRPr lang="ru-RU" dirty="0"/>
          </a:p>
        </p:txBody>
      </p:sp>
      <p:pic>
        <p:nvPicPr>
          <p:cNvPr id="6146" name="Picture 2" descr="http://warnet.ws/img5/60/doma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7534275" cy="5038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Оригинальная идея </a:t>
            </a:r>
            <a:r>
              <a:rPr lang="ru-RU" b="1" dirty="0" smtClean="0"/>
              <a:t>  </a:t>
            </a:r>
            <a:r>
              <a:rPr lang="ru-RU" b="1" dirty="0"/>
              <a:t>кубических домов </a:t>
            </a:r>
            <a:r>
              <a:rPr lang="ru-RU" b="1" dirty="0" smtClean="0"/>
              <a:t>     </a:t>
            </a:r>
            <a:r>
              <a:rPr lang="ru-RU" b="1" dirty="0"/>
              <a:t>в </a:t>
            </a:r>
            <a:r>
              <a:rPr lang="ru-RU" b="1" dirty="0" err="1"/>
              <a:t>Хельмонде</a:t>
            </a:r>
            <a:r>
              <a:rPr lang="ru-RU" b="1" dirty="0"/>
              <a:t> </a:t>
            </a:r>
            <a:endParaRPr lang="ru-RU" dirty="0"/>
          </a:p>
        </p:txBody>
      </p:sp>
      <p:pic>
        <p:nvPicPr>
          <p:cNvPr id="5122" name="Picture 2" descr="http://warnet.ws/img5/60/doma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7534275" cy="504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Здание-стиральная</a:t>
            </a:r>
            <a:r>
              <a:rPr lang="ru-RU" b="1" dirty="0"/>
              <a:t> машина </a:t>
            </a:r>
            <a:r>
              <a:rPr lang="ru-RU" b="1" dirty="0" smtClean="0"/>
              <a:t> Мехико</a:t>
            </a:r>
            <a:r>
              <a:rPr lang="ru-RU" b="1" dirty="0"/>
              <a:t>, Мексика.</a:t>
            </a:r>
            <a:endParaRPr lang="ru-RU" dirty="0"/>
          </a:p>
        </p:txBody>
      </p:sp>
      <p:pic>
        <p:nvPicPr>
          <p:cNvPr id="13314" name="Picture 2" descr="http://warnet.ws/img5/60/doma/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7534275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НЛО-дом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Сан-зи</a:t>
            </a:r>
            <a:r>
              <a:rPr lang="ru-RU" b="1" dirty="0"/>
              <a:t>, Тайвань.</a:t>
            </a:r>
            <a:endParaRPr lang="ru-RU" dirty="0"/>
          </a:p>
        </p:txBody>
      </p:sp>
      <p:pic>
        <p:nvPicPr>
          <p:cNvPr id="12290" name="Picture 2" descr="http://warnet.ws/img5/60/doma/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357298"/>
            <a:ext cx="7534275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Дом-контейнер </a:t>
            </a:r>
            <a:r>
              <a:rPr lang="ru-RU" b="1" dirty="0" smtClean="0"/>
              <a:t> Лондон</a:t>
            </a:r>
            <a:r>
              <a:rPr lang="ru-RU" b="1" dirty="0"/>
              <a:t>, Великобритания.</a:t>
            </a:r>
            <a:br>
              <a:rPr lang="ru-RU" b="1" dirty="0"/>
            </a:br>
            <a:endParaRPr lang="ru-RU" dirty="0"/>
          </a:p>
        </p:txBody>
      </p:sp>
      <p:pic>
        <p:nvPicPr>
          <p:cNvPr id="11266" name="Picture 2" descr="http://warnet.ws/img5/60/doma/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482924"/>
            <a:ext cx="6891333" cy="5175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</TotalTime>
  <Words>120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Знаменитые  архитектурные  здания  мира</vt:lpstr>
      <vt:lpstr>Слайд 2</vt:lpstr>
      <vt:lpstr>Торре Галатея Фигерас   Испания. </vt:lpstr>
      <vt:lpstr>Офис строительной компании,   Ньюарк, штат Огайо</vt:lpstr>
      <vt:lpstr>Этот проект, расположенный в самом центре Канзас-Сити</vt:lpstr>
      <vt:lpstr>Оригинальная идея   кубических домов      в Хельмонде </vt:lpstr>
      <vt:lpstr>Здание-стиральная машина  Мехико, Мексика.</vt:lpstr>
      <vt:lpstr>НЛО-дом  Сан-зи, Тайвань.</vt:lpstr>
      <vt:lpstr>Дом-контейнер  Лондон, Великобритания. </vt:lpstr>
      <vt:lpstr>Атакованный дом  Вена, Австрия. </vt:lpstr>
      <vt:lpstr>Дом «Соленья в бочке»  Гранд Марэ, штат Мичиган, США.</vt:lpstr>
      <vt:lpstr>Монреальская биосфера   Канада. </vt:lpstr>
      <vt:lpstr>Магазин «Клубничное мороженое»  Северная Каролина, США</vt:lpstr>
      <vt:lpstr>Здание компании Фуджи-ТВ  Токио, Япония.</vt:lpstr>
      <vt:lpstr>Храм Лотоса. Дели, Индия</vt:lpstr>
      <vt:lpstr>Перевернутая пирамида. Аризона, США</vt:lpstr>
      <vt:lpstr> Nord LB   в Ганновере, Германия</vt:lpstr>
      <vt:lpstr>Небоскрёб в Мальмё, Швеция</vt:lpstr>
      <vt:lpstr> Екатерининский дворец, окрестности Санкт-Петербурга, Россия</vt:lpstr>
      <vt:lpstr>Храм Василия Блаженного Москва, Россия</vt:lpstr>
      <vt:lpstr>Красная площадь. Спасская башня кремля. Москва, Россия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2012-12-19T18:46:40Z</dcterms:created>
  <dcterms:modified xsi:type="dcterms:W3CDTF">2012-12-20T19:38:37Z</dcterms:modified>
</cp:coreProperties>
</file>