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1475658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Темы для исследовательского проекта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«Есть ли у симфонии будущее?»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3" descr="Joseph Haydn, målning av Thomas Hardy från 1792.jpg"/>
          <p:cNvSpPr>
            <a:spLocks noChangeAspect="1" noChangeArrowheads="1"/>
          </p:cNvSpPr>
          <p:nvPr/>
        </p:nvSpPr>
        <p:spPr bwMode="auto">
          <a:xfrm>
            <a:off x="155575" y="-1538288"/>
            <a:ext cx="2543175" cy="3209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5781" name="Picture 5" descr="https://upload.wikimedia.org/wikipedia/commons/6/69/Joseph_Haydn%2C_m%C3%A5lning_av_Thomas_Hardy_fr%C3%A5n_1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8640"/>
            <a:ext cx="2767310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5783" name="AutoShape 7" descr="Barbara Krafft - Porträt Wolfgang Amadeus Mozart (1819).jpg"/>
          <p:cNvSpPr>
            <a:spLocks noChangeAspect="1" noChangeArrowheads="1"/>
          </p:cNvSpPr>
          <p:nvPr/>
        </p:nvSpPr>
        <p:spPr bwMode="auto">
          <a:xfrm>
            <a:off x="155575" y="-1516063"/>
            <a:ext cx="2571750" cy="3171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5785" name="Picture 9" descr="https://upload.wikimedia.org/wikipedia/commons/f/fc/Barbara_Krafft_-_Portr%C3%A4t_Wolfgang_Amadeus_Mozart_%281819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46761"/>
            <a:ext cx="2527227" cy="3150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5787" name="Picture 11" descr="https://upload.wikimedia.org/wikipedia/commons/6/6f/Beethov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573016"/>
            <a:ext cx="2850664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79512" y="620688"/>
            <a:ext cx="493305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Calibri" pitchFamily="34" charset="0"/>
                <a:ea typeface="Calibri"/>
                <a:cs typeface="Times New Roman"/>
              </a:rPr>
              <a:t>Симфония, как жанр музыкального искусства, </a:t>
            </a:r>
            <a:r>
              <a:rPr lang="ru-RU" sz="2000" dirty="0" smtClean="0">
                <a:latin typeface="Calibri" pitchFamily="34" charset="0"/>
                <a:ea typeface="Calibri"/>
                <a:cs typeface="Times New Roman"/>
              </a:rPr>
              <a:t>в </a:t>
            </a:r>
            <a:r>
              <a:rPr lang="ru-RU" sz="2000" dirty="0" smtClean="0">
                <a:latin typeface="Calibri" pitchFamily="34" charset="0"/>
                <a:ea typeface="Calibri"/>
                <a:cs typeface="Times New Roman"/>
              </a:rPr>
              <a:t>процессе нескольких столетий, </a:t>
            </a:r>
            <a:r>
              <a:rPr lang="ru-RU" sz="2000" dirty="0" smtClean="0">
                <a:latin typeface="Calibri" pitchFamily="34" charset="0"/>
                <a:ea typeface="Calibri"/>
                <a:cs typeface="Times New Roman"/>
              </a:rPr>
              <a:t>обрела </a:t>
            </a:r>
            <a:r>
              <a:rPr lang="ru-RU" sz="2000" dirty="0" smtClean="0">
                <a:latin typeface="Calibri" pitchFamily="34" charset="0"/>
                <a:ea typeface="Calibri"/>
                <a:cs typeface="Times New Roman"/>
              </a:rPr>
              <a:t>не только незыблемую будущность и актуальность для будущих поколений, но и явилась по сути своей вневременным духовным сокровищем.</a:t>
            </a:r>
            <a:endParaRPr lang="ru-RU" sz="2000" dirty="0">
              <a:latin typeface="Calibri" pitchFamily="34" charset="0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«Пасторальная»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268760"/>
            <a:ext cx="4896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Calibri" pitchFamily="34" charset="0"/>
              <a:ea typeface="Calibri"/>
            </a:endParaRPr>
          </a:p>
          <a:p>
            <a:r>
              <a:rPr lang="ru-RU" sz="2400" dirty="0" smtClean="0">
                <a:latin typeface="Calibri" pitchFamily="34" charset="0"/>
                <a:ea typeface="Calibri"/>
              </a:rPr>
              <a:t>За 6-ой </a:t>
            </a:r>
            <a:r>
              <a:rPr lang="ru-RU" sz="2400" dirty="0" smtClean="0">
                <a:latin typeface="Calibri" pitchFamily="34" charset="0"/>
                <a:ea typeface="Calibri"/>
              </a:rPr>
              <a:t>симфонией </a:t>
            </a:r>
            <a:r>
              <a:rPr lang="ru-RU" sz="2400" dirty="0" smtClean="0">
                <a:latin typeface="Calibri" pitchFamily="34" charset="0"/>
                <a:ea typeface="Calibri"/>
              </a:rPr>
              <a:t>Бетховена закрепилось </a:t>
            </a:r>
            <a:r>
              <a:rPr lang="ru-RU" sz="2400" dirty="0" smtClean="0">
                <a:latin typeface="Calibri" pitchFamily="34" charset="0"/>
                <a:ea typeface="Calibri"/>
              </a:rPr>
              <a:t>название «Пасторальная». Для тех времён это означало обращение к природе.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76802" name="Picture 2" descr="Michael breitung, &amp;vcy;&amp;iecy;&amp;chcy;&amp;iecy;&amp;rcy;, &amp;gcy;&amp;iecy;&amp;rcy;&amp;mcy;&amp;acy;&amp;ncy;&amp;icy;&amp;yacy;, &amp;bcy;&amp;ocy;&amp;vcy;&amp;acy;&amp;rcy;&amp;icy;&amp;yacy;, &amp;acy;&amp;lcy;&amp;softcy;&amp;pcy;&amp;ycy;, &amp;tcy;&amp;ucy;&amp;mcy;&amp;acy;&amp;n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84984"/>
            <a:ext cx="3995936" cy="32107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66247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Calibri" pitchFamily="34" charset="0"/>
                <a:ea typeface="Calibri"/>
                <a:cs typeface="Times New Roman"/>
              </a:rPr>
              <a:t>Эта </a:t>
            </a:r>
            <a:r>
              <a:rPr lang="ru-RU" sz="2000" dirty="0" smtClean="0">
                <a:latin typeface="Calibri" pitchFamily="34" charset="0"/>
                <a:ea typeface="Calibri"/>
                <a:cs typeface="Times New Roman"/>
              </a:rPr>
              <a:t>симфония явилась гимном природе, которая не изменилась и  по сей день, не переставая невольно восхищать человека. Поэтому художественное произведение не только актуально, а бессмертно!</a:t>
            </a:r>
            <a:endParaRPr lang="ru-RU" sz="2000" dirty="0">
              <a:latin typeface="Calibri" pitchFamily="34" charset="0"/>
              <a:ea typeface="Calibri"/>
              <a:cs typeface="Times New Roman"/>
            </a:endParaRPr>
          </a:p>
        </p:txBody>
      </p:sp>
      <p:pic>
        <p:nvPicPr>
          <p:cNvPr id="77826" name="Picture 2" descr="&amp;rcy;&amp;iecy;&amp;kcy;&amp;acy;, &amp;tcy;&amp;ucy;&amp;chcy;&amp;icy;, &amp;rcy;&amp;acy;&amp;scy;&amp;scy;&amp;vcy;&amp;iecy;&amp;tcy;, &amp;ucy;&amp;tcy;&amp;rcy;&amp;ocy;, &amp;lcy;&amp;iecy;&amp;scy;, &amp;ocy;&amp;scy;&amp;iecy;&amp;ncy;&amp;sof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20888"/>
            <a:ext cx="3096344" cy="36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1340768"/>
            <a:ext cx="4176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alibri" pitchFamily="34" charset="0"/>
              </a:rPr>
              <a:t>Симфония </a:t>
            </a:r>
            <a:r>
              <a:rPr lang="ru-RU" sz="2000" dirty="0" smtClean="0">
                <a:latin typeface="Calibri" pitchFamily="34" charset="0"/>
              </a:rPr>
              <a:t>№4, №6</a:t>
            </a:r>
            <a:r>
              <a:rPr lang="ru-RU" sz="2000" dirty="0" smtClean="0">
                <a:latin typeface="Calibri" pitchFamily="34" charset="0"/>
              </a:rPr>
              <a:t>. П.И Чайковского.</a:t>
            </a:r>
          </a:p>
          <a:p>
            <a:pPr algn="just"/>
            <a:r>
              <a:rPr lang="ru-RU" sz="2000" dirty="0" smtClean="0">
                <a:latin typeface="Calibri" pitchFamily="34" charset="0"/>
              </a:rPr>
              <a:t>Композитор </a:t>
            </a:r>
            <a:r>
              <a:rPr lang="ru-RU" sz="2000" dirty="0" smtClean="0">
                <a:latin typeface="Calibri" pitchFamily="34" charset="0"/>
              </a:rPr>
              <a:t>обращается к слушателю с вечной темой жизни и смерти, любви и ненависти, трагедии, одиночества, в вечном столкновении с обществом. 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79874" name="Picture 2" descr="http://artpoisk.info/files/images/4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7"/>
            <a:ext cx="3312368" cy="4254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ru-RU" sz="3200" dirty="0" smtClean="0"/>
              <a:t>Лирико-драматическая тема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755576" y="3212976"/>
            <a:ext cx="35638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центре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находится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человек с его мыслями, чувствами и страданиями. Как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правило, в истории жанра симфонии имеют трагический концептуальный характер.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78851" name="Picture 3" descr="http://boombob.ru/img/picture/Jun/30/e28873fcb1f139bd78e778956b544b1d/4.jpg"/>
          <p:cNvPicPr>
            <a:picLocks noChangeAspect="1" noChangeArrowheads="1"/>
          </p:cNvPicPr>
          <p:nvPr/>
        </p:nvPicPr>
        <p:blipFill>
          <a:blip r:embed="rId2" cstate="print"/>
          <a:srcRect l="36528" t="7417" r="2591" b="7283"/>
          <a:stretch>
            <a:fillRect/>
          </a:stretch>
        </p:blipFill>
        <p:spPr bwMode="auto">
          <a:xfrm>
            <a:off x="4139952" y="0"/>
            <a:ext cx="3575354" cy="3289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4067944" y="2018456"/>
            <a:ext cx="388843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«Ленинградская» симфония Д.Д.Шостаковича. Она не только документ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эпохи, но и являет собой трагедию народа, отверженную в произведениях классиков предыдущих поколений.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026" name="Picture 2" descr="C:\Documents and Settings\User\Мои документы\ученики\7 класс\настроение\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240360" cy="432048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Эпические произведения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103</TotalTime>
  <Words>184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Тема3</vt:lpstr>
      <vt:lpstr>Слайд 1</vt:lpstr>
      <vt:lpstr>Слайд 2</vt:lpstr>
      <vt:lpstr>«Пасторальная» </vt:lpstr>
      <vt:lpstr>Слайд 4</vt:lpstr>
      <vt:lpstr>Лирико-драматическая тема</vt:lpstr>
      <vt:lpstr>Слайд 6</vt:lpstr>
      <vt:lpstr>Эпические произведения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14</cp:revision>
  <dcterms:modified xsi:type="dcterms:W3CDTF">2016-01-20T07:11:44Z</dcterms:modified>
</cp:coreProperties>
</file>