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05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92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73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7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20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98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67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90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59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49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E2A8-6C2F-4827-9E65-0A06CBA3DDC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E61C-3AA3-49F2-AF0B-80182D954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6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67117"/>
            <a:ext cx="7772400" cy="23762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Опыт работы по теме: </a:t>
            </a:r>
            <a:br>
              <a:rPr lang="ru-RU" sz="3600" b="1" dirty="0" smtClean="0">
                <a:latin typeface="Cambria" pitchFamily="18" charset="0"/>
              </a:rPr>
            </a:br>
            <a:r>
              <a:rPr lang="ru-RU" sz="3600" b="1" dirty="0" smtClean="0">
                <a:latin typeface="Cambria" pitchFamily="18" charset="0"/>
              </a:rPr>
              <a:t>«Развитие познавательно-исследовательской деятельности детей в процессе ознакомления с природой»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72074"/>
            <a:ext cx="4857784" cy="128588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sz="2800" i="1" dirty="0" smtClean="0">
                <a:solidFill>
                  <a:srgbClr val="008000"/>
                </a:solidFill>
                <a:latin typeface="Century Schoolbook" pitchFamily="18" charset="0"/>
              </a:rPr>
              <a:t>Подготовила воспитатель</a:t>
            </a:r>
          </a:p>
          <a:p>
            <a:pPr>
              <a:spcBef>
                <a:spcPts val="0"/>
              </a:spcBef>
            </a:pPr>
            <a:r>
              <a:rPr lang="ru-RU" sz="2800" i="1" dirty="0" smtClean="0">
                <a:solidFill>
                  <a:srgbClr val="008000"/>
                </a:solidFill>
                <a:latin typeface="Century Schoolbook" pitchFamily="18" charset="0"/>
              </a:rPr>
              <a:t> </a:t>
            </a:r>
            <a:r>
              <a:rPr lang="en-US" sz="2800" i="1" dirty="0" smtClean="0">
                <a:solidFill>
                  <a:srgbClr val="008000"/>
                </a:solidFill>
                <a:latin typeface="Century Schoolbook" pitchFamily="18" charset="0"/>
              </a:rPr>
              <a:t>I</a:t>
            </a:r>
            <a:r>
              <a:rPr lang="ru-RU" sz="2800" i="1" dirty="0" smtClean="0">
                <a:solidFill>
                  <a:srgbClr val="008000"/>
                </a:solidFill>
                <a:latin typeface="Century Schoolbook" pitchFamily="18" charset="0"/>
              </a:rPr>
              <a:t> квалификационной категории: </a:t>
            </a:r>
            <a:r>
              <a:rPr lang="ru-RU" sz="2800" i="1" dirty="0" err="1" smtClean="0">
                <a:solidFill>
                  <a:srgbClr val="008000"/>
                </a:solidFill>
                <a:latin typeface="Century Schoolbook" pitchFamily="18" charset="0"/>
              </a:rPr>
              <a:t>Годунко</a:t>
            </a:r>
            <a:r>
              <a:rPr lang="ru-RU" sz="2800" i="1" dirty="0" smtClean="0">
                <a:solidFill>
                  <a:srgbClr val="008000"/>
                </a:solidFill>
                <a:latin typeface="Century Schoolbook" pitchFamily="18" charset="0"/>
              </a:rPr>
              <a:t> С.А.</a:t>
            </a:r>
            <a:endParaRPr lang="ru-RU" sz="2800" i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7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170" name="Picture 2" descr="H:\DCIM\105NIKON\DSCN2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9844">
            <a:off x="3974253" y="401291"/>
            <a:ext cx="4768483" cy="3576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DCIM\105NIKON\DSCN2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2021">
            <a:off x="301128" y="2796993"/>
            <a:ext cx="4840766" cy="3630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36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5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325799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</a:rPr>
              <a:t>СПАСИБО ЗА ВНИМАНИЕ!</a:t>
            </a:r>
            <a:endParaRPr lang="ru-RU" sz="36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2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794" y="2571744"/>
            <a:ext cx="6929486" cy="335758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  <a:t>«Люди, научившиеся…наблюдениям и опытам,</a:t>
            </a:r>
            <a:b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  <a:t> приобретают способность сами ставить вопросы</a:t>
            </a:r>
            <a:b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  <a:t> и получать на них фактические ответы,</a:t>
            </a:r>
            <a:b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  <a:t> оказываясь на более высоком умственном и нравственном уровне</a:t>
            </a:r>
            <a:b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  <a:t> в сравнении с теми, кто такой школы не прошёл».»</a:t>
            </a:r>
            <a:b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  <a:t>К.Е. Тимирязев</a:t>
            </a:r>
            <a:br>
              <a:rPr lang="ru-RU" sz="2400" dirty="0">
                <a:solidFill>
                  <a:srgbClr val="003300"/>
                </a:solidFill>
                <a:latin typeface="Cambria" pitchFamily="18" charset="0"/>
                <a:ea typeface="Calibri"/>
                <a:cs typeface="Times New Roman"/>
              </a:rPr>
            </a:br>
            <a:endParaRPr lang="ru-RU" dirty="0">
              <a:solidFill>
                <a:srgbClr val="00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0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развитие свободной творческой личности ребенка, посредством исследовательской деятельности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Задачи:</a:t>
            </a:r>
          </a:p>
          <a:p>
            <a:r>
              <a:rPr lang="ru-RU" dirty="0" smtClean="0"/>
              <a:t>    Поддерживать интерес дошкольников к окружающей среде, удовлетворять детскую любознательность.</a:t>
            </a:r>
          </a:p>
          <a:p>
            <a:r>
              <a:rPr lang="ru-RU" dirty="0" smtClean="0"/>
              <a:t> Формировать опыт выполнения правил техники безопасности при проведении опытов и экспериментов.</a:t>
            </a:r>
          </a:p>
          <a:p>
            <a:r>
              <a:rPr lang="ru-RU" dirty="0" smtClean="0"/>
              <a:t>    Развивать у детей познавательные способности (анализ, синтез, классификация, сравнение, обобщение);</a:t>
            </a:r>
          </a:p>
          <a:p>
            <a:r>
              <a:rPr lang="ru-RU" dirty="0" smtClean="0"/>
              <a:t>    Развивать мышление, речь – суждение в процессе познавательно – исследовательской деятельности: в выдвижении предположений, отборе способов проверки, достижении результата, их интерпретации и применении в деятельности.</a:t>
            </a:r>
          </a:p>
          <a:p>
            <a:r>
              <a:rPr lang="ru-RU" dirty="0" smtClean="0"/>
              <a:t>Воспитывать стремление сохранять и оберегать природный мир, видеть его красоту, следовать доступным экологическим правилам в деятельности и поведении.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74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6" name="Picture 2" descr="H:\DCIM\105NIKON\DSCN2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774"/>
            <a:ext cx="4140968" cy="359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H:\DCIM\105NIKON\DSCN2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118"/>
            <a:ext cx="4221385" cy="3489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:\DCIM\105NIKON\DSCN24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36342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H:\DCIM\105NIKON\DSCN24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788" y="3658654"/>
            <a:ext cx="4188973" cy="314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02574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H:\DCIM\105NIKON\DSCN2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2" y="156782"/>
            <a:ext cx="4173457" cy="3197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H:\DCIM\105NIKON\DSCN2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241" y="166512"/>
            <a:ext cx="451523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:\DCIM\105NIKON\DSCN2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" y="3427413"/>
            <a:ext cx="4192887" cy="3299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H:\DCIM\105NIKON\DSCN24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241" y="3501007"/>
            <a:ext cx="4515238" cy="3226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0257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074" name="Picture 2" descr="H:\DCIM\103NIKON\DSCN1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42" y="144911"/>
            <a:ext cx="4398957" cy="3284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4NIKON\DSCN2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4632"/>
            <a:ext cx="4176464" cy="3264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DCIM\105NIKON\DSCN2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520" y="3429000"/>
            <a:ext cx="4689122" cy="337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098" name="Picture 2" descr="H:\DCIM\105NIKON\DSCN2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44" y="188640"/>
            <a:ext cx="3951008" cy="3262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CIM\105NIKON\DSCN2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6039"/>
            <a:ext cx="4304647" cy="3262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305420"/>
            <a:ext cx="4320480" cy="3395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1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122" name="Picture 2" descr="H:\DCIM\105NIKON\DSCN2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345252" cy="3425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DCIM\105NIKON\DSCN23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86" y="3068960"/>
            <a:ext cx="4243813" cy="3474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01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146" name="Picture 2" descr="H:\DCIM\105NIKON\DSCN2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4678"/>
            <a:ext cx="4284477" cy="5808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DCIM\105NIKON\DSCN2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582" y="476672"/>
            <a:ext cx="4356484" cy="5808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0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137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Опыт работы по теме:  «Развитие познавательно-исследовательской деятельности детей в процессе ознакомления с природой»</vt:lpstr>
      <vt:lpstr>Слайд 2</vt:lpstr>
      <vt:lpstr>Цель: развитие свободной творческой личности ребенка, посредством исследовательской деятельности детей.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теме:  «Развитие познавательно-исследовательской деятельности детей в процессе ознакомления с природой»</dc:title>
  <dc:creator>Артур</dc:creator>
  <cp:lastModifiedBy>Irina</cp:lastModifiedBy>
  <cp:revision>21</cp:revision>
  <dcterms:created xsi:type="dcterms:W3CDTF">2016-01-25T05:33:17Z</dcterms:created>
  <dcterms:modified xsi:type="dcterms:W3CDTF">2016-01-27T05:34:54Z</dcterms:modified>
</cp:coreProperties>
</file>