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7" r:id="rId3"/>
    <p:sldId id="260" r:id="rId4"/>
    <p:sldId id="261" r:id="rId5"/>
    <p:sldId id="258" r:id="rId6"/>
    <p:sldId id="262" r:id="rId7"/>
    <p:sldId id="263" r:id="rId8"/>
    <p:sldId id="266" r:id="rId9"/>
    <p:sldId id="259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BDF75-DBF5-46DB-B719-7D3A4C2DC0DB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2B451-8010-4864-805A-1EB31842C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0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B451-8010-4864-805A-1EB31842CD35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383" y="-144463"/>
            <a:ext cx="8914611" cy="1612478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Учет  возрастных  особенностей  кадет </a:t>
            </a:r>
            <a:br>
              <a:rPr lang="ru-RU" sz="2800" b="1" cap="all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 условие  профилактики   нарушений  в  их  поведении</a:t>
            </a:r>
            <a:endParaRPr lang="ru-RU" sz="28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AutoShape 2" descr="Картинки по запросу Омский кадетский корпус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тинки по запросу Омский кадетский корпус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79712" y="5833259"/>
            <a:ext cx="5832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Докладчик: старший воспитатель кадетской роты Дегтеренко А.А. 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г.Омск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2016г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кадетский корпус\омкк\875d85409778052744e904fbbd5bd8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50" y="1484784"/>
            <a:ext cx="8683937" cy="43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5126" y="274637"/>
            <a:ext cx="4031673" cy="24851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Спортивные достижения и поздравления с успехами.</a:t>
            </a:r>
            <a:endParaRPr lang="ru-RU" dirty="0"/>
          </a:p>
        </p:txBody>
      </p:sp>
      <p:pic>
        <p:nvPicPr>
          <p:cNvPr id="3074" name="Picture 2" descr="F:\кадетский корпус\омкк\50cea4ac-4ca2-9e76-4ca2-9e79dbd1a0d5.photo.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949" y="3175462"/>
            <a:ext cx="4910051" cy="368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Для статьи по ОКВК\DSCN07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36504" cy="340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Для статьи по ОКВК\DSCN07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2463607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2434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«Красив в строю – силен в бою»</a:t>
            </a:r>
            <a:endParaRPr lang="ru-RU" dirty="0"/>
          </a:p>
        </p:txBody>
      </p:sp>
      <p:pic>
        <p:nvPicPr>
          <p:cNvPr id="4098" name="Picture 2" descr="F:\Для статьи по ОКВК\DSCN07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3" y="1"/>
            <a:ext cx="4506789" cy="337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кадетский корпус\омкк\kadet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0" y="3604369"/>
            <a:ext cx="4338176" cy="325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F:\кадетский корпус\омкк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644" y="3424844"/>
            <a:ext cx="4577541" cy="343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немного из истории и современности…</a:t>
            </a:r>
            <a:endParaRPr lang="ru-RU" dirty="0"/>
          </a:p>
        </p:txBody>
      </p:sp>
      <p:pic>
        <p:nvPicPr>
          <p:cNvPr id="9218" name="Picture 2" descr="F:\кадетский корпус\омкк\3_187771816-14986.w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" y="1412776"/>
            <a:ext cx="4956807" cy="261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кадетский корпус\омкк\875d85409778052744e904fbbd5bd8d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480" y="3573016"/>
            <a:ext cx="4267520" cy="325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34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493" y="620688"/>
            <a:ext cx="5402011" cy="11430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Ведь они похожи… Сохранение традиций</a:t>
            </a:r>
            <a:endParaRPr lang="ru-RU" dirty="0"/>
          </a:p>
        </p:txBody>
      </p:sp>
      <p:pic>
        <p:nvPicPr>
          <p:cNvPr id="10242" name="Picture 2" descr="F:\кадетский корпус\омкк\historie_sboru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38200"/>
            <a:ext cx="29337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кадетский корпус\омкк\cba2a355dc11678a805de3839a03e32d.oms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5550"/>
            <a:ext cx="5715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08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4011569" cy="25782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Соревнования – лучший вид спортивных достижений.</a:t>
            </a:r>
            <a:endParaRPr lang="ru-RU" dirty="0"/>
          </a:p>
        </p:txBody>
      </p:sp>
      <p:pic>
        <p:nvPicPr>
          <p:cNvPr id="11266" name="Picture 2" descr="F:\кадетский корпус\омкк\1312964764_v-korpus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98" y="3458095"/>
            <a:ext cx="4939329" cy="33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кадетский корпус\омкк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30" y="0"/>
            <a:ext cx="4919466" cy="345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99219" y="4042160"/>
            <a:ext cx="4011569" cy="2181161"/>
          </a:xfrm>
          <a:prstGeom prst="rect">
            <a:avLst/>
          </a:prstGeom>
        </p:spPr>
        <p:txBody>
          <a:bodyPr vert="horz" anchor="ctr">
            <a:normAutofit fontScale="8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…и обязательно, чтобы сверстники брали пример с лучших!!!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16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031587"/>
            <a:ext cx="4402832" cy="2002234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2290" name="Picture 2" descr="F:\кадетский корпус\омкк\omskkadkor200le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960440" cy="55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1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Особенность 1.</a:t>
            </a:r>
            <a:r>
              <a:rPr lang="ru-RU" sz="3100" b="1" dirty="0" smtClean="0"/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Подростковый возраст – это период пубертатного созревания.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4" y="1397000"/>
          <a:ext cx="7358114" cy="4318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9057"/>
                <a:gridCol w="3679057"/>
              </a:tblGrid>
              <a:tr h="111948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знаем об этой особенности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делаем, опираясь на знания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92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Половые гормоны «эротизируют» психику</a:t>
                      </a: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физической нагрузки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926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Формируется половая ориентация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духовной культуры, морально-нравственных устоев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852936"/>
            <a:ext cx="9036495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Спортивные секции и соревнования</a:t>
            </a:r>
            <a:endParaRPr lang="ru-RU" dirty="0"/>
          </a:p>
        </p:txBody>
      </p:sp>
      <p:pic>
        <p:nvPicPr>
          <p:cNvPr id="1026" name="Picture 2" descr="F:\кадетский корпус\омкк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97" y="44624"/>
            <a:ext cx="399509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Для статьи по ОКВК\DSCN06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882" y="0"/>
            <a:ext cx="3804118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Для статьи по ОКВК\DSCN07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05" y="3528392"/>
            <a:ext cx="4446191" cy="333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Для статьи по ОКВК\DSCN06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04056"/>
            <a:ext cx="4211960" cy="315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2905"/>
            <a:ext cx="8229600" cy="790152"/>
          </a:xfrm>
        </p:spPr>
        <p:txBody>
          <a:bodyPr/>
          <a:lstStyle/>
          <a:p>
            <a:pPr marL="137160" indent="0" algn="ctr"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Моральное и духовно-нравственное воспитание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F:\Для статьи по ОКВК\DSCN07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4"/>
            <a:ext cx="4067944" cy="305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кадетский корпус\омкк\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62914"/>
            <a:ext cx="3995935" cy="307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кадетский корпус\омкк\a7e718424eb70d88d0153ec714e79b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" y="3933056"/>
            <a:ext cx="4387416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кадетский корпус\омкк\20120503_20120520_20070615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927598"/>
            <a:ext cx="3977921" cy="293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Особенность 2.</a:t>
            </a:r>
            <a:r>
              <a:rPr lang="ru-RU" b="1" i="1" dirty="0" smtClean="0"/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Резкий рост и качественные изменения в самосознании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715436" cy="5115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572032"/>
              </a:tblGrid>
              <a:tr h="8219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знаем об этой особенности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делаем, опираясь на знания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442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Важность телесного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самовосприятия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по развитию физического Я (строевая подготовка, спортивные секции, бальные танцы и т.п.)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307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Притязания на признание своей взрослости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Включение внешних атрибутов «взрослой» жизни (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Строгая дисциплина, военная подготовка,  кадетская форма одежды, офицеры-воспитатели, ротные командиры и др.)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902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Осознание своих прав и обязанностей (права осознаются больше, чем обязанности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Формулирование о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бязанностей: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понятным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языком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доступные для выполнения,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содержательно обращенные к  чувству взрослости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9" y="908720"/>
            <a:ext cx="3961944" cy="1296144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Учиться военному делу настоящим образом…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F:\кадетский корпус\омкк\kadet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41222"/>
            <a:ext cx="4419145" cy="331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Для статьи по ОКВК\DSCN07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331" y="0"/>
            <a:ext cx="4437290" cy="332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Для статьи по ОКВК\DSCN07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331" y="3541221"/>
            <a:ext cx="4419381" cy="331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1924543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Принятие «Клятвы кадета» кадетами первого курса перед знаменем.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F:\кадетский корпус\омкк\kadet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9" y="3717032"/>
            <a:ext cx="471791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кадетский корпус\омкк\2112d611b91169765b3351a25333dfa1.oms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416" y="1294326"/>
            <a:ext cx="4359583" cy="32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 descr="F:\Для статьи по ОКВК\DSCN07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45" y="2102715"/>
            <a:ext cx="6381495" cy="478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Для статьи по ОКВК\DSCN07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" y="0"/>
            <a:ext cx="4692768" cy="345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Для статьи по ОКВК\DSCN07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91" y="20675"/>
            <a:ext cx="4454389" cy="343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6291" y="5301208"/>
            <a:ext cx="6393050" cy="1556792"/>
          </a:xfrm>
        </p:spPr>
        <p:txBody>
          <a:bodyPr/>
          <a:lstStyle/>
          <a:p>
            <a:pPr marL="137160" indent="0" algn="ctr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marL="13716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Работы кадет и участие в конкурсах.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4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Особенность 3.</a:t>
            </a:r>
            <a:r>
              <a:rPr lang="ru-RU" b="1" dirty="0" smtClean="0"/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Реакция группирования со сверстниками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знаем об этой особенности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делаем, опираясь на знания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Обеспечивает потребности: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 принятии;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 общении;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 безопасности;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 поиске своего места среди сверстников;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индивидуализации и др.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Регулирование групповой динамики и сплочение группы: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деление  курсантов на роты и взводы;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эмоциональной привлекательности личности;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подчеркивание сходства членов группы между собой и др.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 группе всегда идут групповые процессы (группообразование,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появление лидеров, распределение и смена ролей, сплочение группы, конфликты и т.п.)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482</TotalTime>
  <Words>322</Words>
  <Application>Microsoft Office PowerPoint</Application>
  <PresentationFormat>Экран (4:3)</PresentationFormat>
  <Paragraphs>51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Учет  возрастных  особенностей  кадет  как  условие  профилактики   нарушений  в  их  поведении</vt:lpstr>
      <vt:lpstr> Особенность 1. Подростковый возраст – это период пубертатного созревания. </vt:lpstr>
      <vt:lpstr>Спортивные секции и соревнования</vt:lpstr>
      <vt:lpstr>Презентация PowerPoint</vt:lpstr>
      <vt:lpstr>Особенность 2. Резкий рост и качественные изменения в самосознании</vt:lpstr>
      <vt:lpstr>Презентация PowerPoint</vt:lpstr>
      <vt:lpstr>Презентация PowerPoint</vt:lpstr>
      <vt:lpstr>Презентация PowerPoint</vt:lpstr>
      <vt:lpstr>Особенность 3. Реакция группирования со сверстниками</vt:lpstr>
      <vt:lpstr>Спортивные достижения и поздравления с успехами.</vt:lpstr>
      <vt:lpstr>«Красив в строю – силен в бою»</vt:lpstr>
      <vt:lpstr>И немного из истории и современности…</vt:lpstr>
      <vt:lpstr>Ведь они похожи… Сохранение традиций</vt:lpstr>
      <vt:lpstr>Соревнования – лучший вид спортивных достижений.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Учет возрастных особенностей кадет  как условие профилактики  нарушений  в их поведении</dc:title>
  <cp:lastModifiedBy>А. А. Дегтеренко</cp:lastModifiedBy>
  <cp:revision>44</cp:revision>
  <dcterms:modified xsi:type="dcterms:W3CDTF">2016-01-29T11:11:23Z</dcterms:modified>
</cp:coreProperties>
</file>