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65" r:id="rId3"/>
    <p:sldId id="264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5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7062-EFBD-4C99-8072-E5E71BEE517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AF388-92F6-4395-BF4E-586BD1E03C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09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B8DF-D450-40A8-A1B8-8936E5B8FA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64CF-B959-4200-A06A-E63AC9D5A8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B9B60-BFF9-4405-9538-74534AF9ECC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B1DF-6CA8-4B1D-99B8-BFCFD147441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9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65527-7D25-445A-8B86-6D0849A9858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B9F0C-FA91-4919-87FA-5284D46A95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63A1D-AF64-46CD-84EA-5CB9ED3E70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6803B-DA07-4AAC-A25D-3E487302C9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03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E4943-743F-43AA-B9B2-F0D16A6D3A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3C438-08AA-46B8-AF44-0BC265A3D27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9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6342-78A7-4052-A1F9-94A151F9019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BD94-E72B-4171-AD30-149187C4FA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5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021B-1435-4855-A727-89202ED579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C03B-F315-43BE-AEBE-6756451EF0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9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CFA0-4BCC-404D-A65F-0B62212898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6397-30B3-4EE8-B220-2EE3A6CBD0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0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BBDF0-9FCD-45B1-BCEA-18F080CB64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D771-32FD-490C-AA9E-86712599B6D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9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401D7-6A48-442A-A6AE-ACFD72B554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3CC8-3769-48AD-89EC-DC58E40EBE7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rgbClr val="9CB86E"/>
            </a:gs>
            <a:gs pos="50000">
              <a:srgbClr val="9CB86E"/>
            </a:gs>
            <a:gs pos="50000">
              <a:srgbClr val="9CB86E"/>
            </a:gs>
            <a:gs pos="50000">
              <a:srgbClr val="9CB86E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AEF7FF-732E-4F54-AA4E-D38540ECDAE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CF9822-5293-4763-AA15-E9CC080DB3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403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black">
                  <a:lumMod val="50000"/>
                  <a:lumOff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Рисунок 21" descr="Презентация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901" y="116632"/>
            <a:ext cx="8980198" cy="662473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033" name="Рисунок 22" descr="005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5589588"/>
            <a:ext cx="15875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24" descr="1230319196_kolokolchik-7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550" y="333375"/>
            <a:ext cx="8953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931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192646"/>
            <a:ext cx="83683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3+ 6     6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    6 – 3     (6 – 3) + 6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1268760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Саша заплатил за чай 3 руб., а за булочку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–6 руб. Сколько всего денег заплатил Саша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Саша купил 3 булочки по 6 рублей. Сколько 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денег заплатил Саша?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Саша заплатил 3 руб., за чай и 6 руб. за 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булочку. На сколько булочка дороже чая?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Саша заплатил за булочку 6 руб., а за чай – 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3 руб. меньше. Сколько всего денег 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заплатил Саша?</a:t>
            </a:r>
          </a:p>
        </p:txBody>
      </p:sp>
    </p:spTree>
    <p:extLst>
      <p:ext uri="{BB962C8B-B14F-4D97-AF65-F5344CB8AC3E}">
        <p14:creationId xmlns:p14="http://schemas.microsoft.com/office/powerpoint/2010/main" val="27450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7300" b="1" dirty="0">
                <a:latin typeface="Times New Roman" pitchFamily="18" charset="0"/>
                <a:cs typeface="Times New Roman" pitchFamily="18" charset="0"/>
              </a:rPr>
              <a:t>М У Н Ж О Н Е И Е</a:t>
            </a:r>
            <a:br>
              <a:rPr lang="ru-RU" sz="7300" b="1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852936"/>
            <a:ext cx="8229600" cy="22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УМНОЖЕНИЕ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val 2"/>
          <p:cNvSpPr>
            <a:spLocks noChangeArrowheads="1"/>
          </p:cNvSpPr>
          <p:nvPr/>
        </p:nvSpPr>
        <p:spPr bwMode="auto">
          <a:xfrm>
            <a:off x="107950" y="44450"/>
            <a:ext cx="5184775" cy="2374900"/>
          </a:xfrm>
          <a:prstGeom prst="ellipse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3388621" y="1892300"/>
            <a:ext cx="5832078" cy="2592388"/>
          </a:xfrm>
          <a:prstGeom prst="ellipse">
            <a:avLst/>
          </a:prstGeom>
          <a:solidFill>
            <a:srgbClr val="99FF99"/>
          </a:solidFill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1295400" y="4232276"/>
            <a:ext cx="4932363" cy="2636837"/>
          </a:xfrm>
          <a:prstGeom prst="ellipse">
            <a:avLst/>
          </a:prstGeom>
          <a:solidFill>
            <a:srgbClr val="FF5050">
              <a:alpha val="52157"/>
            </a:srgbClr>
          </a:solidFill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068291" y="2298700"/>
            <a:ext cx="4823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 b="1" dirty="0"/>
              <a:t>Вставьте числа так, чтобы равенства стали верными:</a:t>
            </a:r>
          </a:p>
          <a:p>
            <a:pPr algn="ctr" eaLnBrk="1" hangingPunct="1"/>
            <a:r>
              <a:rPr lang="ru-RU" sz="2400" b="1" dirty="0"/>
              <a:t>7•2 = 2• 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</a:p>
          <a:p>
            <a:pPr algn="ctr" eaLnBrk="1" hangingPunct="1"/>
            <a:r>
              <a:rPr lang="ru-RU" sz="2400" b="1" dirty="0"/>
              <a:t>3•5 =   •3</a:t>
            </a:r>
          </a:p>
          <a:p>
            <a:pPr algn="ctr" eaLnBrk="1" hangingPunct="1"/>
            <a:r>
              <a:rPr lang="ru-RU" sz="2400" b="1" dirty="0"/>
              <a:t>9•   </a:t>
            </a:r>
            <a:r>
              <a:rPr lang="ru-RU" sz="2400" b="1" dirty="0" smtClean="0"/>
              <a:t>  = </a:t>
            </a:r>
            <a:r>
              <a:rPr lang="ru-RU" sz="2400" b="1" dirty="0"/>
              <a:t>7•9</a:t>
            </a:r>
          </a:p>
          <a:p>
            <a:pPr algn="ctr" eaLnBrk="1" hangingPunct="1"/>
            <a:r>
              <a:rPr lang="ru-RU" sz="2400" b="1" dirty="0"/>
              <a:t> •6 = 6•10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144121" y="4190016"/>
            <a:ext cx="17399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 b="1" dirty="0"/>
              <a:t>Сравните:</a:t>
            </a:r>
          </a:p>
          <a:p>
            <a:pPr algn="ctr" eaLnBrk="1" hangingPunct="1"/>
            <a:r>
              <a:rPr lang="ru-RU" sz="2400" b="1" dirty="0"/>
              <a:t>10•3 * 3•10</a:t>
            </a:r>
          </a:p>
          <a:p>
            <a:pPr algn="ctr" eaLnBrk="1" hangingPunct="1"/>
            <a:r>
              <a:rPr lang="ru-RU" sz="2400" b="1" dirty="0"/>
              <a:t>8•2 * 2•8</a:t>
            </a:r>
          </a:p>
          <a:p>
            <a:pPr algn="ctr" eaLnBrk="1" hangingPunct="1"/>
            <a:r>
              <a:rPr lang="ru-RU" sz="2400" b="1" dirty="0"/>
              <a:t>6•1 * 6•0</a:t>
            </a:r>
          </a:p>
          <a:p>
            <a:pPr algn="ctr" eaLnBrk="1" hangingPunct="1"/>
            <a:r>
              <a:rPr lang="ru-RU" sz="2400" b="1" dirty="0"/>
              <a:t>7•4 * 4•6</a:t>
            </a:r>
          </a:p>
          <a:p>
            <a:pPr algn="ctr" eaLnBrk="1" hangingPunct="1"/>
            <a:r>
              <a:rPr lang="ru-RU" sz="2400" b="1" dirty="0"/>
              <a:t>9•3 * 3•9</a:t>
            </a:r>
          </a:p>
          <a:p>
            <a:pPr algn="ctr" eaLnBrk="1" hangingPunct="1"/>
            <a:r>
              <a:rPr lang="ru-RU" sz="2400" b="1" dirty="0"/>
              <a:t>5•5 * 5•1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52413" y="260350"/>
            <a:ext cx="49688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 b="1" dirty="0"/>
              <a:t>Замените сложение умножением: </a:t>
            </a:r>
          </a:p>
          <a:p>
            <a:pPr algn="ctr" eaLnBrk="1" hangingPunct="1"/>
            <a:r>
              <a:rPr lang="ru-RU" sz="2400" b="1" dirty="0"/>
              <a:t>3+3+3+3= </a:t>
            </a:r>
          </a:p>
          <a:p>
            <a:pPr algn="ctr" eaLnBrk="1" hangingPunct="1"/>
            <a:r>
              <a:rPr lang="ru-RU" sz="2400" b="1" dirty="0"/>
              <a:t>4+4+4=</a:t>
            </a:r>
          </a:p>
          <a:p>
            <a:pPr algn="ctr" eaLnBrk="1" hangingPunct="1"/>
            <a:r>
              <a:rPr lang="ru-RU" sz="2400" b="1" dirty="0"/>
              <a:t>2+2+2+2+2=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6559550" y="3519999"/>
            <a:ext cx="2159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6979675" y="3138488"/>
            <a:ext cx="2159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6153253" y="3824671"/>
            <a:ext cx="2159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5652118" y="4174690"/>
            <a:ext cx="2159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5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2" grpId="0" animBg="1"/>
      <p:bldP spid="48133" grpId="0" animBg="1"/>
      <p:bldP spid="48134" grpId="0"/>
      <p:bldP spid="48135" grpId="0"/>
      <p:bldP spid="48136" grpId="0"/>
      <p:bldP spid="48141" grpId="0" animBg="1"/>
      <p:bldP spid="48142" grpId="0" animBg="1"/>
      <p:bldP spid="48143" grpId="0" animBg="1"/>
      <p:bldP spid="481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Oval 2"/>
          <p:cNvSpPr>
            <a:spLocks noChangeArrowheads="1"/>
          </p:cNvSpPr>
          <p:nvPr/>
        </p:nvSpPr>
        <p:spPr bwMode="auto">
          <a:xfrm>
            <a:off x="107950" y="44450"/>
            <a:ext cx="5184775" cy="2374900"/>
          </a:xfrm>
          <a:prstGeom prst="ellipse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3095625" y="1897164"/>
            <a:ext cx="6264275" cy="2592388"/>
          </a:xfrm>
          <a:prstGeom prst="ellipse">
            <a:avLst/>
          </a:prstGeom>
          <a:solidFill>
            <a:srgbClr val="99FF99"/>
          </a:solidFill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1295400" y="4221163"/>
            <a:ext cx="4932363" cy="2636837"/>
          </a:xfrm>
          <a:prstGeom prst="ellipse">
            <a:avLst/>
          </a:prstGeom>
          <a:solidFill>
            <a:srgbClr val="FF5050">
              <a:alpha val="58039"/>
            </a:srgbClr>
          </a:solidFill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130550" y="2298700"/>
            <a:ext cx="55451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 b="1" dirty="0"/>
              <a:t>Вставьте числа так, чтобы равенства стали верными:</a:t>
            </a:r>
          </a:p>
          <a:p>
            <a:pPr algn="ctr" eaLnBrk="1" hangingPunct="1"/>
            <a:r>
              <a:rPr lang="ru-RU" sz="2400" b="1" dirty="0"/>
              <a:t>7•2 = 2• 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</a:p>
          <a:p>
            <a:pPr algn="ctr" eaLnBrk="1" hangingPunct="1"/>
            <a:r>
              <a:rPr lang="ru-RU" sz="2400" b="1" dirty="0"/>
              <a:t>3•5 =   •3</a:t>
            </a:r>
          </a:p>
          <a:p>
            <a:pPr algn="ctr" eaLnBrk="1" hangingPunct="1"/>
            <a:r>
              <a:rPr lang="ru-RU" sz="2400" b="1" dirty="0"/>
              <a:t>9•   = 7•9</a:t>
            </a:r>
          </a:p>
          <a:p>
            <a:pPr algn="ctr" eaLnBrk="1" hangingPunct="1"/>
            <a:r>
              <a:rPr lang="ru-RU" sz="2400" b="1" dirty="0"/>
              <a:t> •6 = 6•10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746785" y="4232527"/>
            <a:ext cx="17621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 b="1" dirty="0"/>
              <a:t>Сравните:</a:t>
            </a:r>
          </a:p>
          <a:p>
            <a:pPr algn="ctr" eaLnBrk="1" hangingPunct="1"/>
            <a:r>
              <a:rPr lang="ru-RU" sz="2400" b="1" dirty="0"/>
              <a:t>10•3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ru-RU" sz="2400" b="1" dirty="0"/>
              <a:t> 3•10</a:t>
            </a:r>
          </a:p>
          <a:p>
            <a:pPr algn="ctr" eaLnBrk="1" hangingPunct="1"/>
            <a:r>
              <a:rPr lang="ru-RU" sz="2400" b="1" dirty="0"/>
              <a:t>8•2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ru-RU" sz="2400" b="1" dirty="0"/>
              <a:t> 2•8</a:t>
            </a:r>
          </a:p>
          <a:p>
            <a:pPr algn="ctr" eaLnBrk="1" hangingPunct="1"/>
            <a:r>
              <a:rPr lang="ru-RU" sz="2400" b="1" dirty="0"/>
              <a:t>6•1 </a:t>
            </a:r>
            <a:r>
              <a:rPr lang="en-US" sz="2400" b="1" dirty="0">
                <a:solidFill>
                  <a:srgbClr val="0000FF"/>
                </a:solidFill>
              </a:rPr>
              <a:t>&gt;</a:t>
            </a:r>
            <a:r>
              <a:rPr lang="ru-RU" sz="2400" b="1" dirty="0"/>
              <a:t> 6•0</a:t>
            </a:r>
          </a:p>
          <a:p>
            <a:pPr algn="ctr" eaLnBrk="1" hangingPunct="1"/>
            <a:r>
              <a:rPr lang="ru-RU" sz="2400" b="1" dirty="0"/>
              <a:t>7•4 </a:t>
            </a:r>
            <a:r>
              <a:rPr lang="en-US" sz="2400" b="1" dirty="0">
                <a:solidFill>
                  <a:srgbClr val="0000FF"/>
                </a:solidFill>
              </a:rPr>
              <a:t>&lt;</a:t>
            </a:r>
            <a:r>
              <a:rPr lang="ru-RU" sz="2400" b="1" dirty="0"/>
              <a:t> 4•6</a:t>
            </a:r>
          </a:p>
          <a:p>
            <a:pPr algn="ctr" eaLnBrk="1" hangingPunct="1"/>
            <a:r>
              <a:rPr lang="ru-RU" sz="2400" b="1" dirty="0"/>
              <a:t>9•3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ru-RU" sz="2400" b="1" dirty="0"/>
              <a:t> 3•9</a:t>
            </a:r>
          </a:p>
          <a:p>
            <a:pPr algn="ctr" eaLnBrk="1" hangingPunct="1"/>
            <a:r>
              <a:rPr lang="ru-RU" sz="2400" b="1" dirty="0"/>
              <a:t>5•5 </a:t>
            </a:r>
            <a:r>
              <a:rPr lang="en-US" sz="2400" b="1" dirty="0">
                <a:solidFill>
                  <a:srgbClr val="0000FF"/>
                </a:solidFill>
              </a:rPr>
              <a:t>&gt;</a:t>
            </a:r>
            <a:r>
              <a:rPr lang="ru-RU" sz="2400" b="1" dirty="0"/>
              <a:t> 5•1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252413" y="260350"/>
            <a:ext cx="49688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 b="1"/>
              <a:t>Замените сложение умножением: </a:t>
            </a:r>
          </a:p>
          <a:p>
            <a:pPr algn="ctr" eaLnBrk="1" hangingPunct="1"/>
            <a:r>
              <a:rPr lang="ru-RU" sz="2400" b="1"/>
              <a:t>3+3+3+3=</a:t>
            </a:r>
            <a:r>
              <a:rPr lang="en-US" sz="2400" b="1">
                <a:solidFill>
                  <a:srgbClr val="0000FF"/>
                </a:solidFill>
              </a:rPr>
              <a:t>3</a:t>
            </a:r>
            <a:r>
              <a:rPr lang="ru-RU" sz="2400" b="1">
                <a:solidFill>
                  <a:srgbClr val="0000FF"/>
                </a:solidFill>
              </a:rPr>
              <a:t>•</a:t>
            </a:r>
            <a:r>
              <a:rPr lang="en-US" sz="2400" b="1">
                <a:solidFill>
                  <a:srgbClr val="0000FF"/>
                </a:solidFill>
              </a:rPr>
              <a:t>4=12</a:t>
            </a:r>
            <a:endParaRPr lang="ru-RU" sz="2400" b="1">
              <a:solidFill>
                <a:srgbClr val="0000FF"/>
              </a:solidFill>
            </a:endParaRPr>
          </a:p>
          <a:p>
            <a:pPr algn="ctr" eaLnBrk="1" hangingPunct="1"/>
            <a:r>
              <a:rPr lang="ru-RU" sz="2400" b="1"/>
              <a:t>4+4+4=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ru-RU" sz="2400" b="1">
                <a:solidFill>
                  <a:srgbClr val="0000FF"/>
                </a:solidFill>
              </a:rPr>
              <a:t>•</a:t>
            </a:r>
            <a:r>
              <a:rPr lang="en-US" sz="2400" b="1">
                <a:solidFill>
                  <a:srgbClr val="0000FF"/>
                </a:solidFill>
              </a:rPr>
              <a:t>3=12</a:t>
            </a:r>
            <a:endParaRPr lang="ru-RU" sz="2400" b="1">
              <a:solidFill>
                <a:srgbClr val="0000FF"/>
              </a:solidFill>
            </a:endParaRPr>
          </a:p>
          <a:p>
            <a:pPr algn="ctr" eaLnBrk="1" hangingPunct="1"/>
            <a:r>
              <a:rPr lang="ru-RU" sz="2400" b="1"/>
              <a:t>2+2+2+2+2=</a:t>
            </a:r>
            <a:r>
              <a:rPr lang="en-US" sz="2400" b="1">
                <a:solidFill>
                  <a:srgbClr val="0000FF"/>
                </a:solidFill>
              </a:rPr>
              <a:t>2</a:t>
            </a:r>
            <a:r>
              <a:rPr lang="ru-RU" sz="2400" b="1">
                <a:solidFill>
                  <a:srgbClr val="0000FF"/>
                </a:solidFill>
              </a:rPr>
              <a:t>•</a:t>
            </a:r>
            <a:r>
              <a:rPr lang="en-US" sz="2400" b="1">
                <a:solidFill>
                  <a:srgbClr val="0000FF"/>
                </a:solidFill>
              </a:rPr>
              <a:t>5=10</a:t>
            </a:r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6011863" y="3467100"/>
            <a:ext cx="215900" cy="31115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5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6370638" y="3117850"/>
            <a:ext cx="288925" cy="31115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7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5578475" y="3852863"/>
            <a:ext cx="217488" cy="31115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7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5003800" y="4197350"/>
            <a:ext cx="288925" cy="31115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10</a:t>
            </a:r>
            <a:endParaRPr lang="ru-RU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7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animBg="1"/>
      <p:bldP spid="56324" grpId="0" animBg="1"/>
      <p:bldP spid="56325" grpId="0"/>
      <p:bldP spid="56326" grpId="0"/>
      <p:bldP spid="56327" grpId="0"/>
      <p:bldP spid="56331" grpId="0" animBg="1"/>
      <p:bldP spid="56332" grpId="0" animBg="1"/>
      <p:bldP spid="56333" grpId="0" animBg="1"/>
      <p:bldP spid="56334" grpId="0" animBg="1"/>
    </p:bldLst>
  </p:timing>
</p:sld>
</file>

<file path=ppt/theme/theme1.xml><?xml version="1.0" encoding="utf-8"?>
<a:theme xmlns:a="http://schemas.openxmlformats.org/drawingml/2006/main" name="Фокина Л. П. Шаблон школьный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233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Фокина Л. П. Шаблон школьный</vt:lpstr>
      <vt:lpstr>3+ 6     6 * 3     6 – 3     (6 – 3) + 6</vt:lpstr>
      <vt:lpstr>М У Н Ж О Н Е И Е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Алена</dc:creator>
  <cp:lastModifiedBy>User</cp:lastModifiedBy>
  <cp:revision>23</cp:revision>
  <dcterms:created xsi:type="dcterms:W3CDTF">2015-03-26T11:55:00Z</dcterms:created>
  <dcterms:modified xsi:type="dcterms:W3CDTF">2016-01-02T05:34:33Z</dcterms:modified>
</cp:coreProperties>
</file>