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8" r:id="rId5"/>
    <p:sldId id="259" r:id="rId6"/>
    <p:sldId id="265" r:id="rId7"/>
    <p:sldId id="261" r:id="rId8"/>
    <p:sldId id="260" r:id="rId9"/>
    <p:sldId id="262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3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088C-420C-41D1-B697-22A099A8A582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5D12-BBE4-4DC7-B442-BD6E2D878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088C-420C-41D1-B697-22A099A8A582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5D12-BBE4-4DC7-B442-BD6E2D878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088C-420C-41D1-B697-22A099A8A582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5D12-BBE4-4DC7-B442-BD6E2D878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088C-420C-41D1-B697-22A099A8A582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5D12-BBE4-4DC7-B442-BD6E2D878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088C-420C-41D1-B697-22A099A8A582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5D12-BBE4-4DC7-B442-BD6E2D878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088C-420C-41D1-B697-22A099A8A582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5D12-BBE4-4DC7-B442-BD6E2D878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088C-420C-41D1-B697-22A099A8A582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5D12-BBE4-4DC7-B442-BD6E2D878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088C-420C-41D1-B697-22A099A8A582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5D12-BBE4-4DC7-B442-BD6E2D878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088C-420C-41D1-B697-22A099A8A582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5D12-BBE4-4DC7-B442-BD6E2D878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088C-420C-41D1-B697-22A099A8A582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5D12-BBE4-4DC7-B442-BD6E2D878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088C-420C-41D1-B697-22A099A8A582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5D12-BBE4-4DC7-B442-BD6E2D878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5088C-420C-41D1-B697-22A099A8A582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D5D12-BBE4-4DC7-B442-BD6E2D878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imag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53" name="Рисунок 52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4286256"/>
            <a:ext cx="3143272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Рисунок 53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00042"/>
            <a:ext cx="4350574" cy="3214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Рисунок 54" descr="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3500438"/>
            <a:ext cx="4000528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Рисунок 55" descr="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214290"/>
            <a:ext cx="3714776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Ресурсы: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yandex.ru/images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i="1" dirty="0" smtClean="0">
                <a:solidFill>
                  <a:srgbClr val="FF0000"/>
                </a:solidFill>
                <a:latin typeface="Harrington" pitchFamily="82" charset="0"/>
              </a:rPr>
              <a:t>Christmas, 25 December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736"/>
            <a:ext cx="4577747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85860"/>
            <a:ext cx="4238648" cy="31789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4143342"/>
            <a:ext cx="3619544" cy="27146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solidFill>
                  <a:srgbClr val="FF0000"/>
                </a:solidFill>
                <a:latin typeface="Harrington" pitchFamily="82" charset="0"/>
              </a:rPr>
              <a:t>Christmas Cards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0_160113_949281c0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428736"/>
            <a:ext cx="3657607" cy="2286005"/>
          </a:xfrm>
          <a:prstGeom prst="rect">
            <a:avLst/>
          </a:prstGeom>
        </p:spPr>
      </p:pic>
      <p:pic>
        <p:nvPicPr>
          <p:cNvPr id="5" name="Рисунок 4" descr="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357298"/>
            <a:ext cx="3810000" cy="2409825"/>
          </a:xfrm>
          <a:prstGeom prst="rect">
            <a:avLst/>
          </a:prstGeom>
        </p:spPr>
      </p:pic>
      <p:pic>
        <p:nvPicPr>
          <p:cNvPr id="6" name="Рисунок 5" descr="6182_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4000504"/>
            <a:ext cx="4214810" cy="263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939" y="3786190"/>
            <a:ext cx="3714763" cy="27860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285860"/>
            <a:ext cx="3771926" cy="23574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92818">
            <a:off x="5500694" y="1000108"/>
            <a:ext cx="2956581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86" y="3929066"/>
            <a:ext cx="3214710" cy="2564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solidFill>
                  <a:srgbClr val="FF0000"/>
                </a:solidFill>
                <a:latin typeface="Harrington" pitchFamily="82" charset="0"/>
              </a:rPr>
              <a:t>Christmas Tree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85728"/>
            <a:ext cx="409577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500042"/>
            <a:ext cx="3048021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4429132"/>
            <a:ext cx="3500462" cy="2187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1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24" y="4357694"/>
            <a:ext cx="2952771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22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488" y="2571744"/>
            <a:ext cx="4143404" cy="2589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christmasdinner-w800-h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72098" cy="38040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latin typeface="Harrington" pitchFamily="82" charset="0"/>
              </a:rPr>
              <a:t>                          </a:t>
            </a:r>
            <a:r>
              <a:rPr lang="en-US" sz="6700" b="1" dirty="0" smtClean="0">
                <a:latin typeface="Harrington" pitchFamily="82" charset="0"/>
              </a:rPr>
              <a:t>Christmas </a:t>
            </a:r>
            <a:br>
              <a:rPr lang="en-US" sz="6700" b="1" dirty="0" smtClean="0">
                <a:latin typeface="Harrington" pitchFamily="82" charset="0"/>
              </a:rPr>
            </a:br>
            <a:r>
              <a:rPr lang="en-US" sz="6700" b="1" dirty="0" smtClean="0">
                <a:latin typeface="Harrington" pitchFamily="82" charset="0"/>
              </a:rPr>
              <a:t> </a:t>
            </a:r>
            <a:r>
              <a:rPr lang="en-US" sz="6700" b="1" dirty="0" smtClean="0">
                <a:latin typeface="Harrington" pitchFamily="82" charset="0"/>
              </a:rPr>
              <a:t>                        dishes</a:t>
            </a:r>
            <a:endParaRPr lang="ru-RU" sz="6700" b="1" dirty="0"/>
          </a:p>
        </p:txBody>
      </p:sp>
      <p:pic>
        <p:nvPicPr>
          <p:cNvPr id="5" name="Рисунок 4" descr="2457331_084152327843_2_cr_c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83480">
            <a:off x="4486049" y="2367712"/>
            <a:ext cx="4375725" cy="2786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pic>
        <p:nvPicPr>
          <p:cNvPr id="6" name="Рисунок 5" descr="b3dG5uQ_Il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388374"/>
            <a:ext cx="4357718" cy="34696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28604"/>
            <a:ext cx="4286280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1857364"/>
            <a:ext cx="4196268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429000"/>
            <a:ext cx="4114811" cy="30718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274" y="0"/>
            <a:ext cx="5500726" cy="416483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 descr="Sz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71810"/>
            <a:ext cx="5048253" cy="378619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142984"/>
            <a:ext cx="8286808" cy="52864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15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Christmas, 25 December</vt:lpstr>
      <vt:lpstr>Christmas Cards</vt:lpstr>
      <vt:lpstr>Christmas Tree</vt:lpstr>
      <vt:lpstr>Слайд 5</vt:lpstr>
      <vt:lpstr>                          Christmas                           dishes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6789</dc:creator>
  <cp:lastModifiedBy>6789</cp:lastModifiedBy>
  <cp:revision>27</cp:revision>
  <dcterms:created xsi:type="dcterms:W3CDTF">2014-12-21T14:34:41Z</dcterms:created>
  <dcterms:modified xsi:type="dcterms:W3CDTF">2016-01-27T18:02:45Z</dcterms:modified>
</cp:coreProperties>
</file>