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9" r:id="rId4"/>
    <p:sldId id="260" r:id="rId5"/>
    <p:sldId id="261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71475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playcast.ru/uploads/2013/10/01/621331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515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5000636"/>
            <a:ext cx="740090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err="1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нийОсен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период.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71475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playcast.ru/uploads/2013/10/01/621331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515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5000636"/>
            <a:ext cx="740090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</a:t>
            </a:r>
            <a:r>
              <a:rPr lang="ru-RU" sz="72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ний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период.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а саврасова поздняя осень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643314"/>
            <a:ext cx="2941086" cy="3214686"/>
          </a:xfrm>
          <a:prstGeom prst="rect">
            <a:avLst/>
          </a:prstGeom>
          <a:noFill/>
        </p:spPr>
      </p:pic>
      <p:pic>
        <p:nvPicPr>
          <p:cNvPr id="18" name="Picture 2" descr="Isaac Levitan. Autumn Landscape with a Church.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"/>
            <a:ext cx="3929058" cy="2357430"/>
          </a:xfrm>
          <a:prstGeom prst="rect">
            <a:avLst/>
          </a:prstGeom>
          <a:noFill/>
        </p:spPr>
      </p:pic>
      <p:pic>
        <p:nvPicPr>
          <p:cNvPr id="14" name="Picture 2" descr="Левитан 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58768" cy="24288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2428868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Осенний пейзаж       с церковью.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Исаак Левитан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428868"/>
            <a:ext cx="300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Поздняя осень.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Алексей Саврасов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571744"/>
            <a:ext cx="237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Золотая осень.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Исаак Левитан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714488"/>
            <a:ext cx="2071702" cy="6429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6211669"/>
            <a:ext cx="19288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ноябрь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1643050"/>
            <a:ext cx="2000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октябрь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8545E-6 L -0.2882 0.012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0.02078 L -0.29219 0.020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19 -0.00624 L 0.62743 0.005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31</Words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22</cp:revision>
  <dcterms:created xsi:type="dcterms:W3CDTF">2012-04-20T07:57:20Z</dcterms:created>
  <dcterms:modified xsi:type="dcterms:W3CDTF">2015-10-21T21:08:40Z</dcterms:modified>
</cp:coreProperties>
</file>