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58" r:id="rId5"/>
    <p:sldId id="261" r:id="rId6"/>
    <p:sldId id="262" r:id="rId7"/>
    <p:sldId id="266" r:id="rId8"/>
    <p:sldId id="267" r:id="rId9"/>
    <p:sldId id="263" r:id="rId10"/>
    <p:sldId id="264" r:id="rId11"/>
    <p:sldId id="265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2875" y="-14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45E6F8-B4E9-4794-B3B8-49D9E2580C12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DE34C9-B0FA-42E1-9B22-1EA5009EFD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Traveling%20&#1055;&#1056;&#1054;&#1060;&#1048;\spotlight%2010\CD2\ex.%202a,%20p.%2088.mp3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ravelling-in-Europ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92696"/>
            <a:ext cx="5796136" cy="54726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1052736"/>
            <a:ext cx="5436096" cy="5373216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Why do people </a:t>
            </a:r>
            <a:br>
              <a:rPr lang="en-US" sz="6000" dirty="0" smtClean="0">
                <a:latin typeface="Aharoni" pitchFamily="2" charset="-79"/>
                <a:cs typeface="Aharoni" pitchFamily="2" charset="-79"/>
              </a:rPr>
            </a:b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travel?</a:t>
            </a:r>
            <a:endParaRPr lang="ru-RU" sz="6000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cinquain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Travelling</a:t>
            </a:r>
          </a:p>
          <a:p>
            <a:pPr algn="ctr"/>
            <a:r>
              <a:rPr lang="en-US" sz="4400" dirty="0" smtClean="0"/>
              <a:t>Interesting exiting</a:t>
            </a:r>
          </a:p>
          <a:p>
            <a:pPr algn="ctr"/>
            <a:r>
              <a:rPr lang="en-US" sz="4400" dirty="0" smtClean="0"/>
              <a:t>Swim sleep eat</a:t>
            </a:r>
          </a:p>
          <a:p>
            <a:pPr algn="ctr"/>
            <a:r>
              <a:rPr lang="en-US" sz="4400" dirty="0" smtClean="0"/>
              <a:t>Travelling is very good</a:t>
            </a:r>
          </a:p>
          <a:p>
            <a:pPr algn="ctr"/>
            <a:r>
              <a:rPr lang="en-US" sz="4400" dirty="0" smtClean="0"/>
              <a:t>Sea</a:t>
            </a:r>
          </a:p>
          <a:p>
            <a:pPr algn="ctr"/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assessment card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92896"/>
          <a:ext cx="829126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052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smtClean="0"/>
                        <a:t>I can…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guess the topic of the lesson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Speak on the topic “Why do people travel?”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make up goals of the lesson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understand the text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make a </a:t>
                      </a:r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cinquain</a:t>
                      </a: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and summarize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Easy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Ok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Need help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work!</a:t>
            </a:r>
            <a:endParaRPr lang="ru-RU" dirty="0"/>
          </a:p>
        </p:txBody>
      </p:sp>
      <p:pic>
        <p:nvPicPr>
          <p:cNvPr id="6" name="Содержимое 5" descr="i-want-to-travel-the-world-with-youwhat-a-beautiful-world-0tfxw8uv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31950" y="1874044"/>
            <a:ext cx="60325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He who returns from a journey is not the same as he who left.</a:t>
            </a:r>
            <a:endParaRPr lang="ru-RU" dirty="0"/>
          </a:p>
        </p:txBody>
      </p:sp>
      <p:pic>
        <p:nvPicPr>
          <p:cNvPr id="4" name="Содержимое 3" descr="travel-agency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2" y="1761238"/>
            <a:ext cx="6408712" cy="46159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badoeva_2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30940" y="3356992"/>
            <a:ext cx="4213060" cy="3159795"/>
          </a:xfrm>
          <a:prstGeom prst="rect">
            <a:avLst/>
          </a:prstGeom>
        </p:spPr>
      </p:pic>
      <p:pic>
        <p:nvPicPr>
          <p:cNvPr id="5" name="Рисунок 4" descr="m_4366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3968" y="0"/>
            <a:ext cx="4224469" cy="31683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636912"/>
            <a:ext cx="2448272" cy="1270248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  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Job</a:t>
            </a:r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64643521_8_29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>
          <a:xfrm>
            <a:off x="323528" y="260648"/>
            <a:ext cx="2984834" cy="4464496"/>
          </a:xfrm>
        </p:spPr>
      </p:pic>
      <p:pic>
        <p:nvPicPr>
          <p:cNvPr id="7" name="Рисунок 6" descr="1278085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3568" y="3850779"/>
            <a:ext cx="4009628" cy="3007221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STUDENTS’ </a:t>
            </a:r>
            <a:r>
              <a:rPr lang="en-US" dirty="0" smtClean="0"/>
              <a:t>EXCHANGE</a:t>
            </a:r>
            <a:endParaRPr lang="ru-RU" dirty="0"/>
          </a:p>
        </p:txBody>
      </p:sp>
      <p:pic>
        <p:nvPicPr>
          <p:cNvPr id="7" name="Содержимое 6" descr="image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5076" y="332656"/>
            <a:ext cx="4138924" cy="3284860"/>
          </a:xfrm>
        </p:spPr>
      </p:pic>
      <p:pic>
        <p:nvPicPr>
          <p:cNvPr id="8" name="Рисунок 7" descr="School_exchange_pupils_Students_racism_freindship_world_globu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2564904"/>
            <a:ext cx="5688632" cy="4001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 beliefs</a:t>
            </a:r>
            <a:endParaRPr lang="ru-RU" dirty="0"/>
          </a:p>
        </p:txBody>
      </p:sp>
      <p:pic>
        <p:nvPicPr>
          <p:cNvPr id="4" name="Содержимое 3" descr="Religious-Belief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95535" y="1556792"/>
            <a:ext cx="4151405" cy="4176464"/>
          </a:xfrm>
        </p:spPr>
      </p:pic>
      <p:pic>
        <p:nvPicPr>
          <p:cNvPr id="5" name="Рисунок 4" descr="world_religion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016" y="1772816"/>
            <a:ext cx="3888432" cy="3704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relatives</a:t>
            </a:r>
            <a:endParaRPr lang="ru-RU" dirty="0"/>
          </a:p>
        </p:txBody>
      </p:sp>
      <p:pic>
        <p:nvPicPr>
          <p:cNvPr id="7" name="Содержимое 6" descr="stock-vector-family-around-the-world-1852746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1412776"/>
            <a:ext cx="4975230" cy="3958072"/>
          </a:xfrm>
        </p:spPr>
      </p:pic>
      <p:pic>
        <p:nvPicPr>
          <p:cNvPr id="5" name="Рисунок 4" descr="family_3G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7984" y="2393504"/>
            <a:ext cx="4409379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3835152" cy="1963688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pic>
        <p:nvPicPr>
          <p:cNvPr id="4" name="Содержимое 3" descr="around-80days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4644008" y="476672"/>
            <a:ext cx="4248472" cy="6069247"/>
          </a:xfrm>
        </p:spPr>
      </p:pic>
      <p:pic>
        <p:nvPicPr>
          <p:cNvPr id="5" name="ex. 2a, p. 8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67544" y="5733256"/>
            <a:ext cx="864096" cy="864096"/>
          </a:xfrm>
          <a:prstGeom prst="rect">
            <a:avLst/>
          </a:prstGeom>
        </p:spPr>
      </p:pic>
      <p:pic>
        <p:nvPicPr>
          <p:cNvPr id="6" name="Рисунок 5" descr="around_the_world_80days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5536" y="1340768"/>
            <a:ext cx="3964509" cy="3973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66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Highlighted verbs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3187080" cy="4525963"/>
          </a:xfrm>
        </p:spPr>
        <p:txBody>
          <a:bodyPr/>
          <a:lstStyle/>
          <a:p>
            <a:r>
              <a:rPr lang="en-US" dirty="0" smtClean="0"/>
              <a:t>Collapse</a:t>
            </a:r>
            <a:r>
              <a:rPr lang="ru-RU" dirty="0" smtClean="0"/>
              <a:t>(</a:t>
            </a:r>
            <a:r>
              <a:rPr lang="en-US" dirty="0" smtClean="0"/>
              <a:t>d</a:t>
            </a:r>
            <a:r>
              <a:rPr lang="ru-RU" dirty="0" smtClean="0"/>
              <a:t>)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Slip</a:t>
            </a:r>
            <a:r>
              <a:rPr lang="ru-RU" dirty="0" smtClean="0"/>
              <a:t>(</a:t>
            </a:r>
            <a:r>
              <a:rPr lang="en-US" dirty="0" err="1" smtClean="0"/>
              <a:t>ped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Weigh</a:t>
            </a:r>
            <a:r>
              <a:rPr lang="ru-RU" dirty="0" smtClean="0"/>
              <a:t>(</a:t>
            </a:r>
            <a:r>
              <a:rPr lang="en-US" dirty="0" err="1" smtClean="0"/>
              <a:t>ed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Plead</a:t>
            </a:r>
            <a:r>
              <a:rPr lang="ru-RU" dirty="0" smtClean="0"/>
              <a:t>(</a:t>
            </a:r>
            <a:r>
              <a:rPr lang="en-US" dirty="0" err="1" smtClean="0"/>
              <a:t>ed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Hand</a:t>
            </a:r>
            <a:r>
              <a:rPr lang="ru-RU" dirty="0" smtClean="0"/>
              <a:t>(</a:t>
            </a:r>
            <a:r>
              <a:rPr lang="en-US" dirty="0" err="1" smtClean="0"/>
              <a:t>ed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dirty="0" smtClean="0"/>
              <a:t>Well</a:t>
            </a:r>
            <a:r>
              <a:rPr lang="ru-RU" dirty="0" smtClean="0"/>
              <a:t>(</a:t>
            </a:r>
            <a:r>
              <a:rPr lang="en-US" dirty="0" err="1" smtClean="0"/>
              <a:t>ed</a:t>
            </a:r>
            <a:r>
              <a:rPr lang="ru-RU" dirty="0" smtClean="0"/>
              <a:t>)</a:t>
            </a:r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31841" y="1628800"/>
          <a:ext cx="5400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</a:tblGrid>
              <a:tr h="325613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Рухнуть,</a:t>
                      </a:r>
                      <a:r>
                        <a:rPr lang="ru-RU" sz="3600" baseline="0" dirty="0" smtClean="0"/>
                        <a:t> развалиться</a:t>
                      </a:r>
                    </a:p>
                    <a:p>
                      <a:r>
                        <a:rPr lang="ru-RU" sz="3600" baseline="0" dirty="0" smtClean="0"/>
                        <a:t>Соскользнуть, Подсунуть</a:t>
                      </a:r>
                    </a:p>
                    <a:p>
                      <a:r>
                        <a:rPr lang="ru-RU" sz="3600" baseline="0" dirty="0" smtClean="0"/>
                        <a:t>Весить</a:t>
                      </a:r>
                    </a:p>
                    <a:p>
                      <a:r>
                        <a:rPr lang="ru-RU" sz="3600" baseline="0" dirty="0" smtClean="0"/>
                        <a:t>Умолять, просить</a:t>
                      </a:r>
                    </a:p>
                    <a:p>
                      <a:r>
                        <a:rPr lang="ru-RU" sz="3600" baseline="0" dirty="0" smtClean="0"/>
                        <a:t>Передавать, вручать</a:t>
                      </a:r>
                    </a:p>
                    <a:p>
                      <a:r>
                        <a:rPr lang="ru-RU" sz="3600" baseline="0" dirty="0" smtClean="0"/>
                        <a:t>Наворачиваться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Cinquain</a:t>
            </a:r>
            <a:r>
              <a:rPr lang="en-US" dirty="0" smtClean="0"/>
              <a:t> .</a:t>
            </a:r>
            <a:r>
              <a:rPr lang="en-US" b="1" dirty="0" smtClean="0"/>
              <a:t>5 line poem</a:t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 line - 1 word (a noun)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line - 2 adjectives that describe line 1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line – 3 verbs related to line 1</a:t>
            </a:r>
          </a:p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line -  4 words that describe line 1</a:t>
            </a:r>
          </a:p>
          <a:p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line – 1 word (a noun). Synonym to line 1.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3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3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3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3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1633</TotalTime>
  <Words>181</Words>
  <Application>Microsoft Office PowerPoint</Application>
  <PresentationFormat>Экран (4:3)</PresentationFormat>
  <Paragraphs>43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Why do people  travel?</vt:lpstr>
      <vt:lpstr>He who returns from a journey is not the same as he who left.</vt:lpstr>
      <vt:lpstr>   Job</vt:lpstr>
      <vt:lpstr>STUDENTS’ EXCHANGE</vt:lpstr>
      <vt:lpstr>religion beliefs</vt:lpstr>
      <vt:lpstr>relatives</vt:lpstr>
      <vt:lpstr>Слайд 7</vt:lpstr>
      <vt:lpstr>Highlighted verbs </vt:lpstr>
      <vt:lpstr>Cinquain .5 line poem </vt:lpstr>
      <vt:lpstr>Example of cinquain</vt:lpstr>
      <vt:lpstr>Self assessment card</vt:lpstr>
      <vt:lpstr>Thank you for your work!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 travel?</dc:title>
  <dc:creator>1</dc:creator>
  <cp:lastModifiedBy>Roman</cp:lastModifiedBy>
  <cp:revision>29</cp:revision>
  <dcterms:created xsi:type="dcterms:W3CDTF">2014-01-24T21:22:28Z</dcterms:created>
  <dcterms:modified xsi:type="dcterms:W3CDTF">2016-04-22T19:45:08Z</dcterms:modified>
</cp:coreProperties>
</file>