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s00.infourok.ru/images/doc/240/188634/16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510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170, 340, 50, 25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s00.infourok.ru/images/doc/240/188634/16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750312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⁬99999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48560096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⁬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48057096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⁬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⁬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786058"/>
            <a:ext cx="285751" cy="68580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786058"/>
            <a:ext cx="295276" cy="66437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357562"/>
            <a:ext cx="295276" cy="664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s00.infourok.ru/images/doc/240/188634/16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8992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428604"/>
            <a:ext cx="692948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Найди равные числители или знаменатели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14" idx="0"/>
          </p:cNvCxnSpPr>
          <p:nvPr/>
        </p:nvCxnSpPr>
        <p:spPr>
          <a:xfrm rot="5400000">
            <a:off x="4144166" y="164225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омб 13"/>
          <p:cNvSpPr/>
          <p:nvPr/>
        </p:nvSpPr>
        <p:spPr>
          <a:xfrm>
            <a:off x="2571736" y="2143116"/>
            <a:ext cx="4143404" cy="128588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Что равно?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>
            <a:endCxn id="14" idx="1"/>
          </p:cNvCxnSpPr>
          <p:nvPr/>
        </p:nvCxnSpPr>
        <p:spPr>
          <a:xfrm>
            <a:off x="1142976" y="278605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15140" y="2786058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821505" y="310752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7823223" y="310673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42910" y="3429000"/>
            <a:ext cx="207170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Больше та дробь, у которой числитель больше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500826" y="3429000"/>
            <a:ext cx="207170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Больше та дробь, у которой знаменатель меньше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142976" y="2357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знаменатель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786578" y="2357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числитель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3" grpId="0" animBg="1"/>
      <p:bldP spid="24" grpId="0" animBg="1"/>
      <p:bldP spid="25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</Words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2015-11-11T16:10:47Z</dcterms:modified>
</cp:coreProperties>
</file>