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80" r:id="rId6"/>
    <p:sldId id="263" r:id="rId7"/>
    <p:sldId id="281" r:id="rId8"/>
    <p:sldId id="265" r:id="rId9"/>
    <p:sldId id="284" r:id="rId10"/>
    <p:sldId id="282" r:id="rId11"/>
    <p:sldId id="285" r:id="rId12"/>
    <p:sldId id="286" r:id="rId13"/>
    <p:sldId id="283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5FB-9E1E-43F1-A2F4-5ACB5EA64D9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EA83-5970-46C1-8CEF-6AC8A9623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5FB-9E1E-43F1-A2F4-5ACB5EA64D9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EA83-5970-46C1-8CEF-6AC8A9623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5FB-9E1E-43F1-A2F4-5ACB5EA64D9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EA83-5970-46C1-8CEF-6AC8A9623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5FB-9E1E-43F1-A2F4-5ACB5EA64D9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EA83-5970-46C1-8CEF-6AC8A9623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5FB-9E1E-43F1-A2F4-5ACB5EA64D9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EA83-5970-46C1-8CEF-6AC8A9623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5FB-9E1E-43F1-A2F4-5ACB5EA64D9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EA83-5970-46C1-8CEF-6AC8A9623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5FB-9E1E-43F1-A2F4-5ACB5EA64D9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EA83-5970-46C1-8CEF-6AC8A9623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5FB-9E1E-43F1-A2F4-5ACB5EA64D9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EA83-5970-46C1-8CEF-6AC8A9623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5FB-9E1E-43F1-A2F4-5ACB5EA64D9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EA83-5970-46C1-8CEF-6AC8A9623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5FB-9E1E-43F1-A2F4-5ACB5EA64D9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EA83-5970-46C1-8CEF-6AC8A9623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25FB-9E1E-43F1-A2F4-5ACB5EA64D9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EA83-5970-46C1-8CEF-6AC8A9623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E25FB-9E1E-43F1-A2F4-5ACB5EA64D91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EA83-5970-46C1-8CEF-6AC8A9623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gif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7.jpeg"/><Relationship Id="rId10" Type="http://schemas.openxmlformats.org/officeDocument/2006/relationships/image" Target="../media/image19.png"/><Relationship Id="rId4" Type="http://schemas.openxmlformats.org/officeDocument/2006/relationships/image" Target="../media/image6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88;&#1080;&#1079;&#1077;&#1085;&#1090;&#1072;&#1094;&#1080;&#1103;\Buratino_-_Pesnya_Buratino_muzofon.com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643073"/>
          </a:xfrm>
        </p:spPr>
        <p:txBody>
          <a:bodyPr>
            <a:normAutofit/>
          </a:bodyPr>
          <a:lstStyle/>
          <a:p>
            <a:r>
              <a:rPr lang="ru-RU" dirty="0" smtClean="0"/>
              <a:t>Урок обучения грамоте в 1 «А»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1-tub-ru.yandex.net/i?id=93da2a309e2339c7a5f8ad1a2816e86c-6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71678"/>
            <a:ext cx="414340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98661729_15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14289"/>
            <a:ext cx="4429156" cy="5374103"/>
          </a:xfrm>
          <a:prstGeom prst="rect">
            <a:avLst/>
          </a:prstGeom>
        </p:spPr>
      </p:pic>
      <p:pic>
        <p:nvPicPr>
          <p:cNvPr id="6147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2071702" cy="785818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Новая папка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61095" y="43577156"/>
            <a:ext cx="6456842" cy="5286297"/>
          </a:xfrm>
          <a:prstGeom prst="rect">
            <a:avLst/>
          </a:prstGeom>
          <a:noFill/>
        </p:spPr>
      </p:pic>
      <p:pic>
        <p:nvPicPr>
          <p:cNvPr id="8" name="Рисунок 7" descr="1298661729_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57166"/>
            <a:ext cx="4429156" cy="5374102"/>
          </a:xfrm>
          <a:prstGeom prst="rect">
            <a:avLst/>
          </a:prstGeom>
        </p:spPr>
      </p:pic>
      <p:pic>
        <p:nvPicPr>
          <p:cNvPr id="6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2071702" cy="785818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2071702" cy="785818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85720" y="4786322"/>
            <a:ext cx="6501652" cy="1787538"/>
            <a:chOff x="570678" y="4500570"/>
            <a:chExt cx="6501652" cy="1787538"/>
          </a:xfrm>
        </p:grpSpPr>
        <p:pic>
          <p:nvPicPr>
            <p:cNvPr id="11" name="Picture 2" descr="D:\загрузка из интернета\i (15)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348" y="4500570"/>
              <a:ext cx="1443039" cy="1714502"/>
            </a:xfrm>
            <a:prstGeom prst="rect">
              <a:avLst/>
            </a:prstGeom>
            <a:noFill/>
          </p:spPr>
        </p:pic>
        <p:pic>
          <p:nvPicPr>
            <p:cNvPr id="12" name="Picture 3" descr="D:\загрузка из интернета\i (16)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3438" y="4929198"/>
              <a:ext cx="1581150" cy="1357312"/>
            </a:xfrm>
            <a:prstGeom prst="rect">
              <a:avLst/>
            </a:prstGeom>
            <a:noFill/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71406" y="5786454"/>
              <a:ext cx="1000132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71472" y="6286520"/>
              <a:ext cx="1571636" cy="1588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643174" y="6286520"/>
              <a:ext cx="1785950" cy="1588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857752" y="6286520"/>
              <a:ext cx="1785950" cy="1588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/>
            <p:cNvSpPr/>
            <p:nvPr/>
          </p:nvSpPr>
          <p:spPr>
            <a:xfrm>
              <a:off x="7000892" y="6143644"/>
              <a:ext cx="71438" cy="71438"/>
            </a:xfrm>
            <a:prstGeom prst="ellips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14612" y="5786454"/>
            <a:ext cx="1130304" cy="393700"/>
            <a:chOff x="2571736" y="5857892"/>
            <a:chExt cx="1130304" cy="393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71736" y="5857892"/>
              <a:ext cx="482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43240" y="5857892"/>
              <a:ext cx="5588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5786454"/>
            <a:ext cx="514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2264" y="5715016"/>
            <a:ext cx="42862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2071702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ssr-kruto.ru/wp-content/uploads/2012/11/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98661729_15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14289"/>
            <a:ext cx="4429156" cy="5374103"/>
          </a:xfrm>
          <a:prstGeom prst="rect">
            <a:avLst/>
          </a:prstGeom>
        </p:spPr>
      </p:pic>
      <p:pic>
        <p:nvPicPr>
          <p:cNvPr id="6147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2071702" cy="785818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Новая папка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61095" y="43577156"/>
            <a:ext cx="6456842" cy="5286297"/>
          </a:xfrm>
          <a:prstGeom prst="rect">
            <a:avLst/>
          </a:prstGeom>
          <a:noFill/>
        </p:spPr>
      </p:pic>
      <p:pic>
        <p:nvPicPr>
          <p:cNvPr id="8" name="Рисунок 7" descr="1298661729_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57166"/>
            <a:ext cx="4429156" cy="5374102"/>
          </a:xfrm>
          <a:prstGeom prst="rect">
            <a:avLst/>
          </a:prstGeom>
        </p:spPr>
      </p:pic>
      <p:pic>
        <p:nvPicPr>
          <p:cNvPr id="6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2071702" cy="785818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2071702" cy="7858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600076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Задание в учебнике</a:t>
            </a:r>
            <a:endParaRPr lang="ru-RU" sz="3600" b="1" dirty="0"/>
          </a:p>
        </p:txBody>
      </p:sp>
      <p:pic>
        <p:nvPicPr>
          <p:cNvPr id="11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2071702" cy="785818"/>
          </a:xfrm>
          <a:prstGeom prst="rect">
            <a:avLst/>
          </a:prstGeom>
          <a:noFill/>
        </p:spPr>
      </p:pic>
      <p:pic>
        <p:nvPicPr>
          <p:cNvPr id="12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2071702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98661729_15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14289"/>
            <a:ext cx="4429156" cy="5374103"/>
          </a:xfrm>
          <a:prstGeom prst="rect">
            <a:avLst/>
          </a:prstGeom>
        </p:spPr>
      </p:pic>
      <p:pic>
        <p:nvPicPr>
          <p:cNvPr id="6147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2071702" cy="785818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Новая папка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61095" y="43577156"/>
            <a:ext cx="6456842" cy="5286297"/>
          </a:xfrm>
          <a:prstGeom prst="rect">
            <a:avLst/>
          </a:prstGeom>
          <a:noFill/>
        </p:spPr>
      </p:pic>
      <p:pic>
        <p:nvPicPr>
          <p:cNvPr id="8" name="Рисунок 7" descr="1298661729_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57166"/>
            <a:ext cx="4429156" cy="5374102"/>
          </a:xfrm>
          <a:prstGeom prst="rect">
            <a:avLst/>
          </a:prstGeom>
        </p:spPr>
      </p:pic>
      <p:pic>
        <p:nvPicPr>
          <p:cNvPr id="6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2071702" cy="785818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2071702" cy="785818"/>
          </a:xfrm>
          <a:prstGeom prst="rect">
            <a:avLst/>
          </a:prstGeom>
          <a:noFill/>
        </p:spPr>
      </p:pic>
      <p:pic>
        <p:nvPicPr>
          <p:cNvPr id="10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2071702" cy="785818"/>
          </a:xfrm>
          <a:prstGeom prst="rect">
            <a:avLst/>
          </a:prstGeom>
          <a:noFill/>
        </p:spPr>
      </p:pic>
      <p:pic>
        <p:nvPicPr>
          <p:cNvPr id="11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2071702" cy="7858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20" y="600076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Задание в учебнике</a:t>
            </a:r>
            <a:endParaRPr lang="ru-RU" sz="3600" b="1" dirty="0"/>
          </a:p>
        </p:txBody>
      </p:sp>
      <p:pic>
        <p:nvPicPr>
          <p:cNvPr id="14" name="Picture 2" descr="C:\Users\Пользователь\Desktop\Новая папка\0c13461969d61cf0f326bfa0e4cc0bcb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7049">
            <a:off x="3480719" y="1121734"/>
            <a:ext cx="5320095" cy="4121874"/>
          </a:xfrm>
          <a:prstGeom prst="rect">
            <a:avLst/>
          </a:prstGeom>
          <a:noFill/>
        </p:spPr>
      </p:pic>
      <p:pic>
        <p:nvPicPr>
          <p:cNvPr id="15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2071702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Users\Пользователь\Desktop\Новая папка\journal_669936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2143140" cy="785818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2286016" cy="71438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2214578" cy="714380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2286016" cy="714380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2286016" cy="714380"/>
          </a:xfrm>
          <a:prstGeom prst="rect">
            <a:avLst/>
          </a:prstGeom>
          <a:noFill/>
        </p:spPr>
      </p:pic>
      <p:pic>
        <p:nvPicPr>
          <p:cNvPr id="9218" name="Picture 2" descr="http://copypast.ru/foto5/4139/buratino/buratino_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28604"/>
            <a:ext cx="542928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14884"/>
            <a:ext cx="2286016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М О Л О Д Ц Ы !</a:t>
            </a:r>
            <a:endParaRPr lang="ru-RU" sz="88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http://img15.nnm.me/a/2/4/4/f/580fe8c7718739d4cbab46c72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792961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загрузка из интернета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Новая папка\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1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98661729_15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14289"/>
            <a:ext cx="4429156" cy="5374103"/>
          </a:xfrm>
          <a:prstGeom prst="rect">
            <a:avLst/>
          </a:prstGeom>
        </p:spPr>
      </p:pic>
      <p:pic>
        <p:nvPicPr>
          <p:cNvPr id="6147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2071702" cy="785818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Новая папка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61095" y="43577156"/>
            <a:ext cx="6456842" cy="5286297"/>
          </a:xfrm>
          <a:prstGeom prst="rect">
            <a:avLst/>
          </a:prstGeom>
          <a:noFill/>
        </p:spPr>
      </p:pic>
      <p:pic>
        <p:nvPicPr>
          <p:cNvPr id="8" name="Рисунок 7" descr="1298661729_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57166"/>
            <a:ext cx="4429156" cy="537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98661729_15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14289"/>
            <a:ext cx="4429156" cy="5374103"/>
          </a:xfrm>
          <a:prstGeom prst="rect">
            <a:avLst/>
          </a:prstGeom>
        </p:spPr>
      </p:pic>
      <p:pic>
        <p:nvPicPr>
          <p:cNvPr id="6147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2071702" cy="785818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Новая папка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61095" y="43577156"/>
            <a:ext cx="6456842" cy="5286297"/>
          </a:xfrm>
          <a:prstGeom prst="rect">
            <a:avLst/>
          </a:prstGeom>
          <a:noFill/>
        </p:spPr>
      </p:pic>
      <p:pic>
        <p:nvPicPr>
          <p:cNvPr id="8" name="Рисунок 7" descr="1298661729_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57166"/>
            <a:ext cx="4429156" cy="537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загрузка из интернета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2428882" cy="2286006"/>
          </a:xfrm>
          <a:prstGeom prst="rect">
            <a:avLst/>
          </a:prstGeom>
          <a:noFill/>
        </p:spPr>
      </p:pic>
      <p:pic>
        <p:nvPicPr>
          <p:cNvPr id="8195" name="Picture 3" descr="D:\загрузка из интернета\i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2462217" cy="2428892"/>
          </a:xfrm>
          <a:prstGeom prst="rect">
            <a:avLst/>
          </a:prstGeom>
          <a:noFill/>
        </p:spPr>
      </p:pic>
      <p:pic>
        <p:nvPicPr>
          <p:cNvPr id="8196" name="Picture 4" descr="D:\загрузка из интернета\i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714356"/>
            <a:ext cx="2543183" cy="1928816"/>
          </a:xfrm>
          <a:prstGeom prst="rect">
            <a:avLst/>
          </a:prstGeom>
          <a:noFill/>
        </p:spPr>
      </p:pic>
      <p:pic>
        <p:nvPicPr>
          <p:cNvPr id="8197" name="Picture 5" descr="D:\загрузка из интернета\i (1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643314"/>
            <a:ext cx="3000396" cy="2500320"/>
          </a:xfrm>
          <a:prstGeom prst="rect">
            <a:avLst/>
          </a:prstGeom>
          <a:noFill/>
        </p:spPr>
      </p:pic>
      <p:pic>
        <p:nvPicPr>
          <p:cNvPr id="8198" name="Picture 6" descr="D:\загрузка из интернета\i (1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071810"/>
            <a:ext cx="1714512" cy="221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98661729_15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14289"/>
            <a:ext cx="4429156" cy="5374103"/>
          </a:xfrm>
          <a:prstGeom prst="rect">
            <a:avLst/>
          </a:prstGeom>
        </p:spPr>
      </p:pic>
      <p:pic>
        <p:nvPicPr>
          <p:cNvPr id="6147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2071702" cy="785818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Новая папка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61095" y="43577156"/>
            <a:ext cx="6456842" cy="5286297"/>
          </a:xfrm>
          <a:prstGeom prst="rect">
            <a:avLst/>
          </a:prstGeom>
          <a:noFill/>
        </p:spPr>
      </p:pic>
      <p:pic>
        <p:nvPicPr>
          <p:cNvPr id="8" name="Рисунок 7" descr="1298661729_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57166"/>
            <a:ext cx="4429156" cy="5374102"/>
          </a:xfrm>
          <a:prstGeom prst="rect">
            <a:avLst/>
          </a:prstGeom>
        </p:spPr>
      </p:pic>
      <p:pic>
        <p:nvPicPr>
          <p:cNvPr id="6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2071702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Ф И З М И Н У Т К А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D:\загрузка из интернета\i (2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3116"/>
            <a:ext cx="2357454" cy="3357586"/>
          </a:xfrm>
          <a:prstGeom prst="rect">
            <a:avLst/>
          </a:prstGeom>
          <a:noFill/>
        </p:spPr>
      </p:pic>
      <p:pic>
        <p:nvPicPr>
          <p:cNvPr id="5" name="Buratino_-_Pesnya_Buratino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98661729_15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14289"/>
            <a:ext cx="4429156" cy="5374103"/>
          </a:xfrm>
          <a:prstGeom prst="rect">
            <a:avLst/>
          </a:prstGeom>
        </p:spPr>
      </p:pic>
      <p:pic>
        <p:nvPicPr>
          <p:cNvPr id="6147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2071702" cy="785818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Новая папка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61095" y="43577156"/>
            <a:ext cx="6456842" cy="5286297"/>
          </a:xfrm>
          <a:prstGeom prst="rect">
            <a:avLst/>
          </a:prstGeom>
          <a:noFill/>
        </p:spPr>
      </p:pic>
      <p:pic>
        <p:nvPicPr>
          <p:cNvPr id="8" name="Рисунок 7" descr="1298661729_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57166"/>
            <a:ext cx="4429156" cy="5374102"/>
          </a:xfrm>
          <a:prstGeom prst="rect">
            <a:avLst/>
          </a:prstGeom>
        </p:spPr>
      </p:pic>
      <p:pic>
        <p:nvPicPr>
          <p:cNvPr id="6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2071702" cy="785818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Новая папка\journal_66993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2071702" cy="7858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600076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Задание в учебнике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36</Words>
  <Application>Microsoft Office PowerPoint</Application>
  <PresentationFormat>Экран (4:3)</PresentationFormat>
  <Paragraphs>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Урок обучения грамоте в 1 «А» классе</vt:lpstr>
      <vt:lpstr>Слайд 2</vt:lpstr>
      <vt:lpstr>Слайд 3</vt:lpstr>
      <vt:lpstr>Слайд 4</vt:lpstr>
      <vt:lpstr>Слайд 5</vt:lpstr>
      <vt:lpstr>Слайд 6</vt:lpstr>
      <vt:lpstr>Слайд 7</vt:lpstr>
      <vt:lpstr>Ф И З М И Н У Т К А</vt:lpstr>
      <vt:lpstr>Слайд 9</vt:lpstr>
      <vt:lpstr>Слайд 10</vt:lpstr>
      <vt:lpstr>Слайд 11</vt:lpstr>
      <vt:lpstr>Слайд 12</vt:lpstr>
      <vt:lpstr>Слайд 13</vt:lpstr>
      <vt:lpstr>Слайд 14</vt:lpstr>
      <vt:lpstr>М О Л О Д Ц Ы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 в 1 «А» классе</dc:title>
  <dc:creator>Пользователь</dc:creator>
  <cp:lastModifiedBy>Inna</cp:lastModifiedBy>
  <cp:revision>14</cp:revision>
  <dcterms:created xsi:type="dcterms:W3CDTF">2014-10-19T06:33:33Z</dcterms:created>
  <dcterms:modified xsi:type="dcterms:W3CDTF">2014-10-21T14:56:09Z</dcterms:modified>
</cp:coreProperties>
</file>