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70" r:id="rId6"/>
    <p:sldId id="277" r:id="rId7"/>
    <p:sldId id="278" r:id="rId8"/>
    <p:sldId id="279" r:id="rId9"/>
    <p:sldId id="280" r:id="rId10"/>
    <p:sldId id="261" r:id="rId11"/>
    <p:sldId id="281" r:id="rId12"/>
    <p:sldId id="282" r:id="rId13"/>
    <p:sldId id="283" r:id="rId14"/>
    <p:sldId id="284" r:id="rId15"/>
    <p:sldId id="285" r:id="rId16"/>
    <p:sldId id="300" r:id="rId17"/>
    <p:sldId id="268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314" r:id="rId26"/>
    <p:sldId id="315" r:id="rId27"/>
    <p:sldId id="303" r:id="rId28"/>
    <p:sldId id="304" r:id="rId29"/>
    <p:sldId id="273" r:id="rId30"/>
    <p:sldId id="265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267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CF78F1E1-601C-4AE8-818F-7884C3E3E94E}">
          <p14:sldIdLst>
            <p14:sldId id="256"/>
            <p14:sldId id="257"/>
            <p14:sldId id="260"/>
            <p14:sldId id="259"/>
            <p14:sldId id="270"/>
            <p14:sldId id="277"/>
            <p14:sldId id="278"/>
            <p14:sldId id="279"/>
            <p14:sldId id="280"/>
            <p14:sldId id="261"/>
            <p14:sldId id="281"/>
            <p14:sldId id="282"/>
            <p14:sldId id="283"/>
            <p14:sldId id="284"/>
            <p14:sldId id="285"/>
            <p14:sldId id="300"/>
            <p14:sldId id="268"/>
            <p14:sldId id="286"/>
            <p14:sldId id="287"/>
            <p14:sldId id="288"/>
            <p14:sldId id="289"/>
            <p14:sldId id="290"/>
            <p14:sldId id="291"/>
            <p14:sldId id="292"/>
            <p14:sldId id="314"/>
            <p14:sldId id="315"/>
          </p14:sldIdLst>
        </p14:section>
        <p14:section name="Раздел без заголовка" id="{C2C85D3D-7044-468C-82F8-6F87FB887069}">
          <p14:sldIdLst>
            <p14:sldId id="303"/>
            <p14:sldId id="304"/>
            <p14:sldId id="273"/>
            <p14:sldId id="265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267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24" autoAdjust="0"/>
  </p:normalViewPr>
  <p:slideViewPr>
    <p:cSldViewPr>
      <p:cViewPr varScale="1">
        <p:scale>
          <a:sx n="101" d="100"/>
          <a:sy n="101" d="100"/>
        </p:scale>
        <p:origin x="-1435" y="-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081FB05-3E12-4E57-A1F7-E807923E85D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5347D3A-5555-485D-B5E3-654B5CDC6B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 \для презентации 70 лет победы\заставка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108012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857232"/>
            <a:ext cx="878684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 ДНЕМ ПОБЕДЫ!</a:t>
            </a:r>
            <a:endParaRPr lang="ru-RU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 \для презентации 70 лет победы\салют победы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692" y="0"/>
            <a:ext cx="915069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я\Desktop\74184812_A000ADF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4164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ня\Desktop\58765545_68ee328e1eb3bd749a0504f2bf9ff04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я\Desktop\img33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ня\Desktop\ThBscNBk0Rk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ня\Desktop\b253825b7300bb54a11c676a1295706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628800"/>
            <a:ext cx="8280920" cy="5112568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199</a:t>
            </a:r>
            <a:r>
              <a:rPr lang="en-US" sz="4000" b="1" dirty="0" smtClean="0">
                <a:solidFill>
                  <a:srgbClr val="FF0000"/>
                </a:solidFill>
              </a:rPr>
              <a:t>5 </a:t>
            </a:r>
            <a:r>
              <a:rPr lang="ru-RU" sz="4000" b="1" dirty="0" smtClean="0">
                <a:solidFill>
                  <a:srgbClr val="FF0000"/>
                </a:solidFill>
              </a:rPr>
              <a:t>год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50-летие ПОБЕДЫ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исцеляющая сила музыки\сценарии для детского сада\денть победы\для презентации 70 лет победы\2005 исторический 2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2088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2005 </a:t>
            </a:r>
            <a:r>
              <a:rPr lang="ru-RU" sz="4000" b="1" dirty="0" smtClean="0">
                <a:solidFill>
                  <a:srgbClr val="FF0000"/>
                </a:solidFill>
              </a:rPr>
              <a:t>год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60-летие ПОБЕДЫ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7678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 \для презентации 70 лет победы\акция георгиевская ленточка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556792"/>
            <a:ext cx="8712968" cy="518457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2005 </a:t>
            </a:r>
            <a:r>
              <a:rPr lang="ru-RU" sz="4000" b="1" dirty="0" smtClean="0">
                <a:solidFill>
                  <a:srgbClr val="FF0000"/>
                </a:solidFill>
              </a:rPr>
              <a:t>год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60-летие ПОБЕДЫ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996633"/>
                </a:solidFill>
              </a:rPr>
              <a:t>Москва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5" name="Picture 2" descr="D:\школа\кл. рук\классные часы\гражданско-патриотическое воспитание\города герои\моск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899592" y="1628800"/>
            <a:ext cx="7560840" cy="4968552"/>
          </a:xfr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996633"/>
                </a:solidFill>
              </a:rPr>
              <a:t>Ленинград</a:t>
            </a:r>
            <a:endParaRPr lang="ru-RU" dirty="0">
              <a:solidFill>
                <a:srgbClr val="996633"/>
              </a:solidFill>
            </a:endParaRPr>
          </a:p>
        </p:txBody>
      </p:sp>
      <p:pic>
        <p:nvPicPr>
          <p:cNvPr id="7173" name="Picture 2" descr="D:\школа\кл. рук\классные часы\гражданско-патриотическое воспитание\города герои\ленингра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649798" y="1752600"/>
            <a:ext cx="5844404" cy="4373563"/>
          </a:xfr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я\Desktop\EternityFi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2852"/>
            <a:ext cx="9113673" cy="65722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996633"/>
                </a:solidFill>
              </a:rPr>
              <a:t>Одесса</a:t>
            </a:r>
            <a:endParaRPr lang="ru-RU" dirty="0">
              <a:solidFill>
                <a:srgbClr val="996633"/>
              </a:solidFill>
            </a:endParaRPr>
          </a:p>
        </p:txBody>
      </p:sp>
      <p:pic>
        <p:nvPicPr>
          <p:cNvPr id="21509" name="Picture 2" descr="D:\школа\кл. рук\классные часы\гражданско-патриотическое воспитание\города герои\одесс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285875" y="1500188"/>
            <a:ext cx="6497638" cy="4873625"/>
          </a:xfr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996633"/>
                </a:solidFill>
              </a:rPr>
              <a:t>Севастополь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33" name="Picture 2" descr="D:\школа\кл. рук\классные часы\гражданско-патриотическое воспитание\города герои\севастопо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74800" y="1600200"/>
            <a:ext cx="5994400" cy="4495800"/>
          </a:xfr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996633"/>
            </a:solidFill>
          </a:ln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996633"/>
                </a:solidFill>
              </a:rPr>
              <a:t>Новороссийск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9701" name="Picture 2" descr="D:\школа\кл. рук\классные часы\гражданско-патриотическое воспитание\города герои\новороссис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43000" y="1714500"/>
            <a:ext cx="6753225" cy="4518025"/>
          </a:xfr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996633"/>
                </a:solidFill>
              </a:rPr>
              <a:t>Тула</a:t>
            </a:r>
            <a:endParaRPr lang="ru-RU" dirty="0">
              <a:solidFill>
                <a:srgbClr val="996633"/>
              </a:solidFill>
            </a:endParaRPr>
          </a:p>
        </p:txBody>
      </p:sp>
      <p:pic>
        <p:nvPicPr>
          <p:cNvPr id="37893" name="Picture 2" descr="D:\школа\кл. рук\классные часы\гражданско-патриотическое воспитание\города герои\тул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285875" y="1571625"/>
            <a:ext cx="6453188" cy="4829175"/>
          </a:xfr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7188"/>
            <a:ext cx="7929563" cy="1000125"/>
          </a:xfr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eaLnBrk="1" hangingPunct="1">
              <a:defRPr/>
            </a:pPr>
            <a:r>
              <a:rPr lang="ru-RU" sz="5400" dirty="0" smtClean="0">
                <a:solidFill>
                  <a:srgbClr val="996633"/>
                </a:solidFill>
              </a:rPr>
              <a:t>Минск</a:t>
            </a:r>
          </a:p>
        </p:txBody>
      </p: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66" y="1714488"/>
            <a:ext cx="5668962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20</a:t>
            </a:r>
            <a:r>
              <a:rPr lang="ru-RU" sz="4000" b="1" dirty="0" smtClean="0">
                <a:solidFill>
                  <a:srgbClr val="FF0000"/>
                </a:solidFill>
              </a:rPr>
              <a:t>10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год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65-летие ПОБЕДЫ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84887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2716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20</a:t>
            </a:r>
            <a:r>
              <a:rPr lang="ru-RU" sz="4000" b="1" dirty="0" smtClean="0">
                <a:solidFill>
                  <a:srgbClr val="FF0000"/>
                </a:solidFill>
              </a:rPr>
              <a:t>10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год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65-летие ПОБЕДЫ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4168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96317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8842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20</a:t>
            </a:r>
            <a:r>
              <a:rPr lang="ru-RU" sz="4000" b="1" dirty="0" smtClean="0">
                <a:solidFill>
                  <a:srgbClr val="FF0000"/>
                </a:solidFill>
              </a:rPr>
              <a:t>12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год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акция «Бессмертный полк» 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1759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0493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 \для презентации 70 лет победы\аисты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24744"/>
            <a:ext cx="9108504" cy="573325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16632"/>
            <a:ext cx="8229600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</a:rPr>
              <a:t>«Аисты» г. Новокузнецк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Сквер </a:t>
            </a:r>
            <a:r>
              <a:rPr lang="ru-RU" sz="2400" b="1" dirty="0" err="1" smtClean="0">
                <a:solidFill>
                  <a:srgbClr val="FF0000"/>
                </a:solidFill>
              </a:rPr>
              <a:t>Н.С.Ермакова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Desktop\c44359d1640162f9bebe6cb8fe02846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116632"/>
            <a:ext cx="9075737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92899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Мемориальная доска на здании пединститута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г</a:t>
            </a:r>
            <a:r>
              <a:rPr lang="ru-RU" sz="2800" b="1" dirty="0" smtClean="0">
                <a:solidFill>
                  <a:srgbClr val="FF0000"/>
                </a:solidFill>
              </a:rPr>
              <a:t>. Новокузнецк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064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28992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</a:rPr>
              <a:t>Мемориальная доска на школе №12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Г. Новокузнецк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2689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84887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Памятник «Воину - созидателю»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г</a:t>
            </a:r>
            <a:r>
              <a:rPr lang="ru-RU" sz="2000" b="1" dirty="0" smtClean="0">
                <a:solidFill>
                  <a:srgbClr val="FF0000"/>
                </a:solidFill>
              </a:rPr>
              <a:t>. Новокузнецк Заводской район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Скульптор </a:t>
            </a:r>
            <a:r>
              <a:rPr lang="ru-RU" sz="1800" b="1" dirty="0" err="1" smtClean="0">
                <a:solidFill>
                  <a:srgbClr val="FF0000"/>
                </a:solidFill>
              </a:rPr>
              <a:t>О.А.Озерков</a:t>
            </a:r>
            <a:r>
              <a:rPr lang="ru-RU" sz="1800" b="1" dirty="0" smtClean="0">
                <a:solidFill>
                  <a:srgbClr val="FF0000"/>
                </a:solidFill>
              </a:rPr>
              <a:t> 1975 год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5196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42493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Памятник шахтёрам шахты им. С. Орджоникидзе, павшим в Великой Отечественной войне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Г. Новокузнецк Куйбышевский район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Скульптор </a:t>
            </a:r>
            <a:r>
              <a:rPr lang="ru-RU" sz="2000" b="1" dirty="0" err="1" smtClean="0">
                <a:solidFill>
                  <a:srgbClr val="FF0000"/>
                </a:solidFill>
              </a:rPr>
              <a:t>А.И.Брагин</a:t>
            </a:r>
            <a:r>
              <a:rPr lang="ru-RU" sz="2000" b="1" dirty="0" smtClean="0">
                <a:solidFill>
                  <a:srgbClr val="FF0000"/>
                </a:solidFill>
              </a:rPr>
              <a:t>, архитектор </a:t>
            </a:r>
            <a:r>
              <a:rPr lang="ru-RU" sz="2000" b="1" dirty="0" err="1" smtClean="0">
                <a:solidFill>
                  <a:srgbClr val="FF0000"/>
                </a:solidFill>
              </a:rPr>
              <a:t>В.Ф.Казаков</a:t>
            </a:r>
            <a:r>
              <a:rPr lang="ru-RU" sz="2000" b="1" dirty="0" smtClean="0">
                <a:solidFill>
                  <a:srgbClr val="FF0000"/>
                </a:solidFill>
              </a:rPr>
              <a:t>  1968г. 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1700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1475" y="1628800"/>
            <a:ext cx="381642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</a:rPr>
              <a:t>Памятник «Неизвестному солдату»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г</a:t>
            </a:r>
            <a:r>
              <a:rPr lang="ru-RU" sz="2400" b="1" dirty="0" smtClean="0">
                <a:solidFill>
                  <a:srgbClr val="FF0000"/>
                </a:solidFill>
              </a:rPr>
              <a:t>. Новокузнецк Новоильинский район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Скульптор Вадим Гусев 2009 г.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4940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49694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Мемориальный комплекс: «Воинам Орджоникидзевского района, погибшим в боях за Родину в период Великой Отечественной войны 1941г – 1945г»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г</a:t>
            </a:r>
            <a:r>
              <a:rPr lang="ru-RU" sz="2000" b="1" dirty="0" smtClean="0">
                <a:solidFill>
                  <a:srgbClr val="FF0000"/>
                </a:solidFill>
              </a:rPr>
              <a:t>. Новокузнецк        Орджоникидзевский    район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Скульптор </a:t>
            </a:r>
            <a:r>
              <a:rPr lang="ru-RU" sz="1800" b="1" dirty="0" err="1" smtClean="0">
                <a:solidFill>
                  <a:srgbClr val="FF0000"/>
                </a:solidFill>
              </a:rPr>
              <a:t>О.А.Озерков</a:t>
            </a:r>
            <a:r>
              <a:rPr lang="ru-RU" sz="1800" b="1" dirty="0" smtClean="0">
                <a:solidFill>
                  <a:srgbClr val="FF0000"/>
                </a:solidFill>
              </a:rPr>
              <a:t>, архитектор П.А. </a:t>
            </a:r>
            <a:r>
              <a:rPr lang="ru-RU" sz="1800" b="1" dirty="0" err="1" smtClean="0">
                <a:solidFill>
                  <a:srgbClr val="FF0000"/>
                </a:solidFill>
              </a:rPr>
              <a:t>Шатохин</a:t>
            </a:r>
            <a:r>
              <a:rPr lang="ru-RU" sz="1800" b="1" dirty="0" smtClean="0">
                <a:solidFill>
                  <a:srgbClr val="FF0000"/>
                </a:solidFill>
              </a:rPr>
              <a:t> 1968г.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2289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7638"/>
            <a:ext cx="8208912" cy="525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</a:rPr>
              <a:t>Памятник «Воину Освободителю»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Г. Новокузнецк   Центральный район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Автор неизвестен  1947г., реставрирован 2012г.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636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3"/>
            <a:ext cx="856895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Мемориальный комплекс «Бульвар героев»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Г. Новокузнецк  Центральный район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о</a:t>
            </a:r>
            <a:r>
              <a:rPr lang="ru-RU" sz="2400" b="1" dirty="0" smtClean="0">
                <a:solidFill>
                  <a:srgbClr val="FF0000"/>
                </a:solidFill>
              </a:rPr>
              <a:t>ткрыт в 1975 году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2503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12289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</a:rPr>
              <a:t>Танк «Т-34» - </a:t>
            </a:r>
            <a:r>
              <a:rPr lang="ru-RU" sz="2000" b="1" dirty="0" smtClean="0">
                <a:solidFill>
                  <a:srgbClr val="FF0000"/>
                </a:solidFill>
              </a:rPr>
              <a:t>памятник трудовому подвигу рабочих Кузнецкого Металлургического комбината в годы Великой Отечественной войны,  г. Новокузнецк,      1973г.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8105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я\Desktop\08964 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 \для презентации 70 лет победы\заставка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eWalls.com-3238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44" y="0"/>
            <a:ext cx="9143256" cy="6741368"/>
          </a:xfrm>
          <a:prstGeom prst="rect">
            <a:avLst/>
          </a:prstGeom>
        </p:spPr>
      </p:pic>
      <p:pic>
        <p:nvPicPr>
          <p:cNvPr id="2" name="Рисунок 1" descr="content_image_2015_01_2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92280" y="188640"/>
            <a:ext cx="1893970" cy="79208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-1714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Экскурсии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DSC07233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357290" y="928670"/>
            <a:ext cx="3710532" cy="2447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7467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500562" y="2928934"/>
            <a:ext cx="4286280" cy="2715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eWalls.com-3238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" name="Рисунок 1" descr="content_image_2015_01_2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308304" y="188640"/>
            <a:ext cx="1639824" cy="685800"/>
          </a:xfrm>
          <a:prstGeom prst="rect">
            <a:avLst/>
          </a:prstGeom>
        </p:spPr>
      </p:pic>
      <p:pic>
        <p:nvPicPr>
          <p:cNvPr id="4" name="Рисунок 3" descr="DSC07819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2555776" y="188640"/>
            <a:ext cx="3172685" cy="2000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7823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rot="5400000">
            <a:off x="1910472" y="3282216"/>
            <a:ext cx="359486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7827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16200000">
            <a:off x="-325304" y="765464"/>
            <a:ext cx="3096346" cy="1942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7834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4644008" y="2492896"/>
            <a:ext cx="4283351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eWalls.com-3238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" name="Рисунок 1" descr="content_image_2015_01_2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948264" y="260648"/>
            <a:ext cx="1944216" cy="685800"/>
          </a:xfrm>
          <a:prstGeom prst="rect">
            <a:avLst/>
          </a:prstGeom>
        </p:spPr>
      </p:pic>
      <p:pic>
        <p:nvPicPr>
          <p:cNvPr id="4" name="Рисунок 3" descr="DSC07366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251520" y="260648"/>
            <a:ext cx="2310825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7363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286116" y="3357562"/>
            <a:ext cx="1906094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7354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2771800" y="260648"/>
            <a:ext cx="1989312" cy="1728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7288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4860032" y="260648"/>
            <a:ext cx="1987421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7287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5652120" y="3275502"/>
            <a:ext cx="3312368" cy="2527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SC07256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6948264" y="1052736"/>
            <a:ext cx="1971563" cy="2072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1988840"/>
            <a:ext cx="6948264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Субботники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eWalls.com-3238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" name="Рисунок 1" descr="content_image_2015_01_2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20272" y="188639"/>
            <a:ext cx="1927856" cy="776145"/>
          </a:xfrm>
          <a:prstGeom prst="rect">
            <a:avLst/>
          </a:prstGeom>
        </p:spPr>
      </p:pic>
      <p:pic>
        <p:nvPicPr>
          <p:cNvPr id="4" name="Рисунок 3" descr="DSC07760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915816" y="2708920"/>
            <a:ext cx="2376264" cy="1368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7762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95536" y="188640"/>
            <a:ext cx="3888431" cy="2191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7749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499992" y="188640"/>
            <a:ext cx="2288593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SC07747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5436096" y="2708920"/>
            <a:ext cx="3528392" cy="3079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eWalls.com-3238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44624"/>
            <a:ext cx="9143999" cy="6768752"/>
          </a:xfrm>
          <a:prstGeom prst="rect">
            <a:avLst/>
          </a:prstGeom>
        </p:spPr>
      </p:pic>
      <p:pic>
        <p:nvPicPr>
          <p:cNvPr id="2" name="Рисунок 1" descr="content_image_2015_01_2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660232" y="188640"/>
            <a:ext cx="2287896" cy="685800"/>
          </a:xfrm>
          <a:prstGeom prst="rect">
            <a:avLst/>
          </a:prstGeom>
        </p:spPr>
      </p:pic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3384376" cy="158417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Конкурс 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Плакатов  и сочинений 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«Есть такая профессия, 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Родину защищать»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ctrTitle"/>
          </p:nvPr>
        </p:nvSpPr>
        <p:spPr>
          <a:xfrm>
            <a:off x="755576" y="1"/>
            <a:ext cx="5110336" cy="908719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Награды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Рисунок 16" descr="DSC07442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5613675">
            <a:off x="3332434" y="1212182"/>
            <a:ext cx="1800199" cy="133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DSC07442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rot="16427719">
            <a:off x="5837283" y="1299621"/>
            <a:ext cx="1728192" cy="123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DSC07442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16000223">
            <a:off x="4645467" y="1218799"/>
            <a:ext cx="1722790" cy="132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DSC07442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16831365">
            <a:off x="7183042" y="1359558"/>
            <a:ext cx="1800199" cy="128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DSC07552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6000184">
            <a:off x="4944950" y="2984042"/>
            <a:ext cx="1728194" cy="117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DSC07553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5400000">
            <a:off x="3707903" y="2924946"/>
            <a:ext cx="1728193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DSC07554.JP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4771629">
            <a:off x="2452055" y="2956657"/>
            <a:ext cx="1728192" cy="123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Подзаголовок 21"/>
          <p:cNvSpPr txBox="1">
            <a:spLocks/>
          </p:cNvSpPr>
          <p:nvPr/>
        </p:nvSpPr>
        <p:spPr>
          <a:xfrm>
            <a:off x="6372200" y="2924944"/>
            <a:ext cx="2771800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Областной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фестиваль -Конкурс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«Лучики надежды»</a:t>
            </a:r>
          </a:p>
        </p:txBody>
      </p:sp>
      <p:pic>
        <p:nvPicPr>
          <p:cNvPr id="34" name="Рисунок 33" descr="DSC07639.JP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5400000">
            <a:off x="6908061" y="4450525"/>
            <a:ext cx="1552673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одзаголовок 21"/>
          <p:cNvSpPr txBox="1">
            <a:spLocks/>
          </p:cNvSpPr>
          <p:nvPr/>
        </p:nvSpPr>
        <p:spPr>
          <a:xfrm>
            <a:off x="4067944" y="4437112"/>
            <a:ext cx="2808312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Районная акция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«Танцевальная Весна»</a:t>
            </a:r>
            <a:endParaRPr kumimoji="0" lang="ru-RU" sz="200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eWalls.com-3238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" name="Рисунок 1" descr="content_image_2015_01_2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380312" y="188640"/>
            <a:ext cx="1567816" cy="655685"/>
          </a:xfrm>
          <a:prstGeom prst="rect">
            <a:avLst/>
          </a:prstGeom>
        </p:spPr>
      </p:pic>
      <p:pic>
        <p:nvPicPr>
          <p:cNvPr id="4" name="Рисунок 3" descr="DSC07717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-27469" y="467629"/>
            <a:ext cx="1730543" cy="1172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7718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rot="5400000">
            <a:off x="3347864" y="404664"/>
            <a:ext cx="1656184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1"/>
          <p:cNvSpPr txBox="1">
            <a:spLocks/>
          </p:cNvSpPr>
          <p:nvPr/>
        </p:nvSpPr>
        <p:spPr>
          <a:xfrm>
            <a:off x="1331640" y="260648"/>
            <a:ext cx="230425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Городской конкурс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«Первоцветы»</a:t>
            </a:r>
          </a:p>
        </p:txBody>
      </p:sp>
      <p:sp>
        <p:nvSpPr>
          <p:cNvPr id="7" name="Подзаголовок 21"/>
          <p:cNvSpPr txBox="1">
            <a:spLocks/>
          </p:cNvSpPr>
          <p:nvPr/>
        </p:nvSpPr>
        <p:spPr>
          <a:xfrm>
            <a:off x="4788024" y="260648"/>
            <a:ext cx="2555776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Городской конкурс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«Сохраним Пчелке жизнь»</a:t>
            </a:r>
          </a:p>
        </p:txBody>
      </p:sp>
      <p:pic>
        <p:nvPicPr>
          <p:cNvPr id="8" name="Рисунок 7" descr="DSC07948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5400000">
            <a:off x="5061020" y="1571828"/>
            <a:ext cx="197428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7949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5400000">
            <a:off x="1318466" y="1497958"/>
            <a:ext cx="2042569" cy="144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7951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16200000">
            <a:off x="2689635" y="3655183"/>
            <a:ext cx="2520280" cy="177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одзаголовок 21"/>
          <p:cNvSpPr txBox="1">
            <a:spLocks/>
          </p:cNvSpPr>
          <p:nvPr/>
        </p:nvSpPr>
        <p:spPr>
          <a:xfrm>
            <a:off x="2987824" y="2060848"/>
            <a:ext cx="2376264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Спортивная</a:t>
            </a:r>
            <a:r>
              <a:rPr kumimoji="0" lang="ru-RU" sz="2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 акция</a:t>
            </a:r>
            <a:endParaRPr kumimoji="0" lang="ru-RU" sz="200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«Спорт - здоровый образ</a:t>
            </a:r>
            <a:r>
              <a:rPr kumimoji="0" lang="ru-RU" sz="2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 жизни</a:t>
            </a: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</p:txBody>
      </p:sp>
      <p:sp>
        <p:nvSpPr>
          <p:cNvPr id="12" name="Подзаголовок 21"/>
          <p:cNvSpPr txBox="1">
            <a:spLocks/>
          </p:cNvSpPr>
          <p:nvPr/>
        </p:nvSpPr>
        <p:spPr>
          <a:xfrm>
            <a:off x="4860032" y="3356992"/>
            <a:ext cx="3888432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IY</a:t>
            </a: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 турнир по брейк – </a:t>
            </a:r>
            <a:r>
              <a:rPr kumimoji="0" lang="ru-RU" sz="2000" b="1" i="0" u="none" strike="noStrike" kern="1200" normalizeH="0" baseline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дансу</a:t>
            </a: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 среди воспитанников детских домов, школ – интернатов 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 социально – реабилитационных центров юга Кузбасса,  посвященная 70  - </a:t>
            </a:r>
            <a:r>
              <a:rPr kumimoji="0" lang="ru-RU" sz="2000" b="1" i="0" u="none" strike="noStrike" kern="1200" normalizeH="0" baseline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летию</a:t>
            </a: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 Победы в Великой Отечественной войне.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 \для презентации 70 лет победы\заставка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524000" y="-381000"/>
            <a:ext cx="12192000" cy="762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ня\Desktop\ki.64a2wogqyikgsksgsck4w4gs8.ejcuplo1l0oo0sk8c40s8osc4.th.jpe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73553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я\Desktop\R51jeanxTmQ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я\Desktop\272_bi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ня\Desktop\4d24-e392bb-6e3b5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ня\Desktop\e22a4d3570a7394ceeac660ec23a8c8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278</TotalTime>
  <Words>284</Words>
  <Application>Microsoft Office PowerPoint</Application>
  <PresentationFormat>Экран (4:3)</PresentationFormat>
  <Paragraphs>59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Аптека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Москва </vt:lpstr>
      <vt:lpstr>Ленинград</vt:lpstr>
      <vt:lpstr>Одесса</vt:lpstr>
      <vt:lpstr>Севастополь </vt:lpstr>
      <vt:lpstr>Новороссийск </vt:lpstr>
      <vt:lpstr>Тула</vt:lpstr>
      <vt:lpstr>Минск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Экскурсии</vt:lpstr>
      <vt:lpstr>Слайд 42</vt:lpstr>
      <vt:lpstr>Субботники</vt:lpstr>
      <vt:lpstr>Слайд 44</vt:lpstr>
      <vt:lpstr>Награды</vt:lpstr>
      <vt:lpstr>Слайд 46</vt:lpstr>
      <vt:lpstr>Слайд 47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Roman</cp:lastModifiedBy>
  <cp:revision>29</cp:revision>
  <dcterms:created xsi:type="dcterms:W3CDTF">2015-05-07T09:24:29Z</dcterms:created>
  <dcterms:modified xsi:type="dcterms:W3CDTF">2016-04-16T17:03:23Z</dcterms:modified>
</cp:coreProperties>
</file>