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4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2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6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2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0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7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74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8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2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10B5-B647-4C26-95CC-1A213D21053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D4364-87DF-445D-A2C9-5E74A00E9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esktop\11691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4838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МКОУ ДО ЦВР «Ровесник»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подростковый клуб «Алмаз»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2131328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Акция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«Здоровью-зеленый свет!»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Роман\Desktop\лен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74995"/>
            <a:ext cx="9144000" cy="11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8752" y="3858754"/>
            <a:ext cx="2135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Подготовил педагог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дополнительного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образования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Добрецова С.А.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8123" y="6093296"/>
            <a:ext cx="1867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Краснотурьинск 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2015</a:t>
            </a:r>
          </a:p>
        </p:txBody>
      </p:sp>
    </p:spTree>
    <p:extLst>
      <p:ext uri="{BB962C8B-B14F-4D97-AF65-F5344CB8AC3E}">
        <p14:creationId xmlns:p14="http://schemas.microsoft.com/office/powerpoint/2010/main" val="30705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зготовление символа акции – зелёной ленточки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Роман\Desktop\Марафон по ЗОЖ\P1050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63452"/>
            <a:ext cx="41764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Роман\Desktop\Марафон по ЗОЖ\P1050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3452"/>
            <a:ext cx="41399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lang="ru-RU" b="1" dirty="0" smtClean="0">
                <a:solidFill>
                  <a:srgbClr val="C00000"/>
                </a:solidFill>
              </a:rPr>
              <a:t>кция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«Здоровью – зелёный свет!»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1267" name="Picture 3" descr="C:\Users\Роман\Desktop\Марафон по ЗОЖ\P1050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36" y="105273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ман\Desktop\3009724-4300638bd131b35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448" y="3933056"/>
            <a:ext cx="428625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38" y="332656"/>
            <a:ext cx="8229600" cy="47419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Здоровье </a:t>
            </a:r>
            <a:r>
              <a:rPr lang="ru-RU" sz="2800" b="1" dirty="0">
                <a:solidFill>
                  <a:srgbClr val="C00000"/>
                </a:solidFill>
              </a:rPr>
              <a:t>дарит радость, здоровье дарит благополучие, здоровье дарит хорошее настроение!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 таких  замечательных  слов началась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акция.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Роман\Desktop\Марафон по ЗОЖ\P1050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8" y="2348880"/>
            <a:ext cx="3956992" cy="31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Роман\Desktop\Марафон по ЗОЖ\P1050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133106" cy="31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Роман\Desktop\119140062_edb596117087d95925f4f23ba81809f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11" y="574358"/>
            <a:ext cx="678930" cy="6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ман\Desktop\119140062_edb596117087d95925f4f23ba81809f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4358"/>
            <a:ext cx="709850" cy="7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оман\Desktop\119140062_edb596117087d95925f4f23ba81809f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16" y="5953814"/>
            <a:ext cx="715516" cy="7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1161" y="548680"/>
            <a:ext cx="6637742" cy="842115"/>
          </a:xfr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Радость в душе – улыбка в лице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5" name="Picture 3" descr="C:\Users\Роман\Desktop\Марафон по ЗОЖ\P1050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Роман\Desktop\Марафон по ЗОЖ\P1050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596003" cy="34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Роман\Desktop\img20111112094940_358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98" y="5937734"/>
            <a:ext cx="878755" cy="9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3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Настроение отличное - здоровье приличное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Роман\Desktop\Марафон по ЗОЖ\P1050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88" y="1578232"/>
            <a:ext cx="4788024" cy="37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Роман\Desktop\Марафон по ЗОЖ\P1050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85088"/>
            <a:ext cx="5328592" cy="37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5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ман\Desktop\Марафон по ЗОЖ\P1050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1" y="1628800"/>
            <a:ext cx="4224469" cy="328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оман\Desktop\Марафон по ЗОЖ\P1050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37" y="950016"/>
            <a:ext cx="5434402" cy="42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оман\Desktop\Марафон по ЗОЖ\P10507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58638" cy="32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картинки анимация\524c9d645520c66f692825491e001fcb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43" y="455138"/>
            <a:ext cx="4964559" cy="24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оман\Desktop\Марафон по ЗОЖ\P1050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7584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оман\Desktop\Марафон по ЗОЖ\P10507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07584"/>
            <a:ext cx="5832648" cy="45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K:\картинки анимация\70559412_f6eff533fb3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51" y="860748"/>
            <a:ext cx="4872959" cy="26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K:\картинки анимация\70559412_f6eff533fb3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592"/>
            <a:ext cx="4171344" cy="29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K:\картинки анимация\70559412_f6eff533fb3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80" y="3501008"/>
            <a:ext cx="43423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K:\картинки анимация\70559412_f6eff533fb3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64" y="3429608"/>
            <a:ext cx="4485822" cy="22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оман\Desktop\Марафон по ЗОЖ\P1050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1396"/>
            <a:ext cx="508856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оман\Desktop\Марафон по ЗОЖ\P1050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62" y="692696"/>
            <a:ext cx="59401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:\картинки анимация\img20111112095027_874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63" y="6021288"/>
            <a:ext cx="70293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Моё отношение к акции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«Здоровье – зеленый цвет»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Роман\Desktop\Марафон по ЗОЖ\P1050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6812"/>
            <a:ext cx="4107894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оман\Desktop\Марафон по ЗОЖ\P1050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02" y="1556792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оман\Desktop\Марафон по ЗОЖ\P1050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59" y="1736812"/>
            <a:ext cx="4330721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214" y="260648"/>
            <a:ext cx="8064896" cy="526297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  </a:t>
            </a:r>
            <a:r>
              <a:rPr lang="ru-RU" sz="32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Результаты  акции</a:t>
            </a:r>
          </a:p>
          <a:p>
            <a:r>
              <a:rPr lang="ru-RU" sz="24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Здоровье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дарит радость, здоровье дарит благополучие, здоровье дарит хорошее настроение! Вот с таких  замечательных  слов началась и закончилась акция «Здоровью – зелёный свет!»  В мероприятии приняли участие 12 подростков  клуба «Алмаз» и  35 горожан.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Из  них, прохожих: в возрасте 8-10 лет – 2 человека (мальчик и девочка), 20-30 лет – 10 человек (женщины), 30-40 лет –10 человек (женщины), 50-70 лет – 13 человек (1 мужчина и 12 женщин).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Все участники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получили большой заряд бодрости и радости, обрели много положительных эмоций, вспомнили о своём здоровье и поняли, что ни кто не позаботится о нём лучше, чем они сами.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С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целью выявления у населения города востребованности   проведения данного мероприятия было проведено анкетирование, где горожане показали своё отношение к нему.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Подобные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акции должны проводиться ежегодно, с привлечением большего количества участников.</a:t>
            </a:r>
          </a:p>
        </p:txBody>
      </p:sp>
      <p:pic>
        <p:nvPicPr>
          <p:cNvPr id="3074" name="Picture 2" descr="C:\Users\Роман\Desktop\81153097_preview_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21288"/>
            <a:ext cx="940416" cy="69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1440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5486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Самый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драгоценный дар, который человек получает от природы – здоровье. Состояние здоровья подрастающего поколения – важнейший показатель благополучия общества и государства, отражающий не только настоящую ситуацию, но и дающий точный прогноз на будущее. Наблюдающееся в последние годы значительное ухудшение здоровья населения России, особенно детей, стало общегосударственной проблемой.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         Сегодня сохранение и укрепление здоровья населения — одна из главных стратегических задач развития страны. Она регламентируется и обеспечивается такими нормативно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правовыми документами, как Закон РФ «О санитарно-эпидемиологическом благополучии населения»; а также Указами Президента России «О неотложных мерах по обеспечению здоровья населения Российской Федерации», «Об утверждении основных направлений государственной социальной политики по улучшению положения детей в Российской Федерации» и др.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99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1440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83671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Здоровье — это вершина, которую должен каждый покорить сам»— так гласит восточная мудрость. Чтобы жить в нашем мире, человек должен иметь контроль над собой: над своим телом, душой, умом.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целью привлечения внимания общественности к вопросам сохранения и укрепления здоровья в подростковом клубе «Алмаз» МКОУ ДО ЦВР «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Ровесник» прошла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профилактическая акция «Здоровью – зелёный свет!» Проходит она ежегодно во многих регионах России. Символом акции служит зеленая ленточка. Принято считать, что зеленый цвет – цвет здоровья, жизни, роста, цвет гармонии с природой и плодородия, символ свободы, радости, надежды, возрождения. По условиям акции волонтёры повязывают на запястье прохожего ленточку, символизирующую здоровье.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3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1440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Дата проведения акции: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26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октября 2015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года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Место проведения акции: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Россия, Свердловская область, г. Краснотурьинск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Целевая группа акции: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подростки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13–17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лет),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жители города.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Продолжительность акции: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60 минут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8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0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38" y="83671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Цель </a:t>
            </a:r>
            <a:r>
              <a:rPr lang="ru-RU" b="1" dirty="0">
                <a:solidFill>
                  <a:srgbClr val="FF0000"/>
                </a:solidFill>
              </a:rPr>
              <a:t>акции: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привлечение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подрастающего поколения к агитационной и профилактической деятельности, способствующей формированию здорового образа жизни. 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Задачи </a:t>
            </a:r>
            <a:r>
              <a:rPr lang="ru-RU" b="1" dirty="0">
                <a:solidFill>
                  <a:srgbClr val="FF0000"/>
                </a:solidFill>
              </a:rPr>
              <a:t>акции:</a:t>
            </a:r>
            <a:endParaRPr lang="ru-RU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формировать позитивные установки на здоровый образ жизни;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реализовать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новые формы профилактики употребления ПВА и противоправного поведения;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вырабатывать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положительную мотивацию к  здоровому образу жизни;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привлечь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наибольшее число граждан к участию в социально значимых делах.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8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38" y="548680"/>
            <a:ext cx="8229600" cy="452596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chemeClr val="tx2">
                    <a:lumMod val="50000"/>
                  </a:schemeClr>
                </a:solidFill>
              </a:rPr>
              <a:t>     Этапы акции </a:t>
            </a:r>
            <a:r>
              <a:rPr lang="ru-RU" sz="3800" b="1" dirty="0">
                <a:solidFill>
                  <a:schemeClr val="tx2">
                    <a:lumMod val="50000"/>
                  </a:schemeClr>
                </a:solidFill>
              </a:rPr>
              <a:t>«Здоровью – зелёный свет</a:t>
            </a:r>
            <a:r>
              <a:rPr lang="ru-RU" sz="3800" b="1" dirty="0" smtClean="0">
                <a:solidFill>
                  <a:schemeClr val="tx2">
                    <a:lumMod val="50000"/>
                  </a:schemeClr>
                </a:solidFill>
              </a:rPr>
              <a:t>!»</a:t>
            </a:r>
            <a:endParaRPr lang="ru-RU" sz="3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    </a:t>
            </a:r>
            <a:r>
              <a:rPr lang="ru-RU" i="1" dirty="0" smtClean="0">
                <a:solidFill>
                  <a:srgbClr val="FF0000"/>
                </a:solidFill>
              </a:rPr>
              <a:t>1 </a:t>
            </a:r>
            <a:r>
              <a:rPr lang="ru-RU" i="1" dirty="0">
                <a:solidFill>
                  <a:srgbClr val="FF0000"/>
                </a:solidFill>
              </a:rPr>
              <a:t>этап – подготовительный:</a:t>
            </a:r>
            <a:endParaRPr lang="ru-RU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игра-беседа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«Здоровье – главное богатство»;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просмотр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обсуждение тематических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видеороликов «Береги себя»;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заполнение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анкеты «Моё отношение к здоровью»;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изготовление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символа акции – зелёной ленточки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2 </a:t>
            </a:r>
            <a:r>
              <a:rPr lang="ru-RU" i="1" dirty="0">
                <a:solidFill>
                  <a:srgbClr val="FF0000"/>
                </a:solidFill>
              </a:rPr>
              <a:t>этап – основной:</a:t>
            </a:r>
            <a:endParaRPr lang="ru-RU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«Здоровью – зелёный свет!»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2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38" y="0"/>
            <a:ext cx="8229600" cy="1988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И</a:t>
            </a:r>
            <a:r>
              <a:rPr lang="ru-RU" sz="4000" b="1" dirty="0" smtClean="0">
                <a:solidFill>
                  <a:srgbClr val="7030A0"/>
                </a:solidFill>
              </a:rPr>
              <a:t>гра-беседа «Здоровье – главное богатство»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7170" name="Picture 2" descr="C:\Users\Роман\Desktop\Марафон по ЗОЖ\P1050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18" y="1350407"/>
            <a:ext cx="5760640" cy="41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" y="1215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C00000"/>
                </a:solidFill>
              </a:rPr>
              <a:t>П</a:t>
            </a:r>
            <a:r>
              <a:rPr lang="ru-RU" sz="3600" b="1" dirty="0" smtClean="0">
                <a:solidFill>
                  <a:srgbClr val="C00000"/>
                </a:solidFill>
              </a:rPr>
              <a:t>росмотр и обсуждение тематических видеороликов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«Береги себя»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Роман\Desktop\Марафон по ЗОЖ\P105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Роман\Desktop\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"/>
            <a:ext cx="9149324" cy="68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аполнение анкеты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«Моё отношение к здоровью»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9219" name="Picture 3" descr="C:\Users\Роман\Desktop\Марафон по ЗОЖ\P1050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Роман\Desktop\Марафон по ЗОЖ\P1050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96" y="198884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478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МКОУ ДО ЦВР «Ровесник»  подростковый клуб «Алмаз»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Игра-беседа «Здоровье – главное богатство» </vt:lpstr>
      <vt:lpstr>Просмотр и обсуждение тематических видеороликов «Береги себя» </vt:lpstr>
      <vt:lpstr>Заполнение анкеты  «Моё отношение к здоровью» </vt:lpstr>
      <vt:lpstr>Изготовление символа акции – зелёной ленточки</vt:lpstr>
      <vt:lpstr>Акция «Здоровью – зелёный свет!» </vt:lpstr>
      <vt:lpstr>Презентация PowerPoint</vt:lpstr>
      <vt:lpstr>Презентация PowerPoint</vt:lpstr>
      <vt:lpstr>Настроение отличное - здоровье приличное</vt:lpstr>
      <vt:lpstr>Презентация PowerPoint</vt:lpstr>
      <vt:lpstr>Презентация PowerPoint</vt:lpstr>
      <vt:lpstr>Презентация PowerPoint</vt:lpstr>
      <vt:lpstr>Моё отношение к акции «Здоровье – зеленый цвет»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34</cp:revision>
  <dcterms:created xsi:type="dcterms:W3CDTF">2015-11-01T08:42:40Z</dcterms:created>
  <dcterms:modified xsi:type="dcterms:W3CDTF">2015-11-04T09:32:50Z</dcterms:modified>
</cp:coreProperties>
</file>