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7" r:id="rId2"/>
    <p:sldId id="336" r:id="rId3"/>
    <p:sldId id="337" r:id="rId4"/>
    <p:sldId id="302" r:id="rId5"/>
    <p:sldId id="322" r:id="rId6"/>
    <p:sldId id="328" r:id="rId7"/>
    <p:sldId id="303" r:id="rId8"/>
    <p:sldId id="309" r:id="rId9"/>
    <p:sldId id="310" r:id="rId10"/>
    <p:sldId id="311" r:id="rId11"/>
    <p:sldId id="312" r:id="rId12"/>
    <p:sldId id="313" r:id="rId13"/>
    <p:sldId id="277" r:id="rId14"/>
    <p:sldId id="282" r:id="rId15"/>
    <p:sldId id="283" r:id="rId16"/>
    <p:sldId id="284" r:id="rId17"/>
    <p:sldId id="285" r:id="rId18"/>
    <p:sldId id="318" r:id="rId19"/>
    <p:sldId id="319" r:id="rId20"/>
    <p:sldId id="286" r:id="rId21"/>
    <p:sldId id="320" r:id="rId22"/>
    <p:sldId id="298" r:id="rId23"/>
    <p:sldId id="329" r:id="rId24"/>
    <p:sldId id="33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15558-4C84-459A-AFEA-A566686F906E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7C5EB6C-943C-4B18-AA97-25D491775C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rPr>
            <a:t>Цветки</a:t>
          </a:r>
          <a:endParaRPr lang="ru-RU" sz="4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ndara" pitchFamily="34" charset="0"/>
          </a:endParaRPr>
        </a:p>
      </dgm:t>
    </dgm:pt>
    <dgm:pt modelId="{B04514DD-3851-4C8E-8210-44674CA8A282}" type="parTrans" cxnId="{1833FFA1-E92F-4839-8A78-28FF5C0CEA5D}">
      <dgm:prSet/>
      <dgm:spPr/>
      <dgm:t>
        <a:bodyPr/>
        <a:lstStyle/>
        <a:p>
          <a:endParaRPr lang="ru-RU"/>
        </a:p>
      </dgm:t>
    </dgm:pt>
    <dgm:pt modelId="{1C95B7BE-E792-49D5-8C03-05FD2026F02C}" type="sibTrans" cxnId="{1833FFA1-E92F-4839-8A78-28FF5C0CEA5D}">
      <dgm:prSet/>
      <dgm:spPr/>
      <dgm:t>
        <a:bodyPr/>
        <a:lstStyle/>
        <a:p>
          <a:endParaRPr lang="ru-RU"/>
        </a:p>
      </dgm:t>
    </dgm:pt>
    <dgm:pt modelId="{69CF2D84-D6F5-43D8-AE96-0A6B3B17762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rPr>
            <a:t>Одиночные</a:t>
          </a:r>
          <a:endParaRPr lang="ru-RU" sz="4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ndara" pitchFamily="34" charset="0"/>
          </a:endParaRPr>
        </a:p>
      </dgm:t>
    </dgm:pt>
    <dgm:pt modelId="{F48898F3-6E44-4E68-A2A9-0E53F3198CD6}" type="parTrans" cxnId="{926B65A9-8D00-4493-9901-231CA6826F7C}">
      <dgm:prSet/>
      <dgm:spPr/>
      <dgm:t>
        <a:bodyPr/>
        <a:lstStyle/>
        <a:p>
          <a:endParaRPr lang="ru-RU"/>
        </a:p>
      </dgm:t>
    </dgm:pt>
    <dgm:pt modelId="{A3500B8F-8CCC-46E7-BDF5-93C082D1203B}" type="sibTrans" cxnId="{926B65A9-8D00-4493-9901-231CA6826F7C}">
      <dgm:prSet/>
      <dgm:spPr/>
      <dgm:t>
        <a:bodyPr/>
        <a:lstStyle/>
        <a:p>
          <a:endParaRPr lang="ru-RU"/>
        </a:p>
      </dgm:t>
    </dgm:pt>
    <dgm:pt modelId="{39D21610-3F7C-4FA9-96A4-D711FC5206F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rPr>
            <a:t>Соцветия</a:t>
          </a:r>
          <a:endParaRPr lang="ru-RU" sz="4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ndara" pitchFamily="34" charset="0"/>
          </a:endParaRPr>
        </a:p>
      </dgm:t>
    </dgm:pt>
    <dgm:pt modelId="{3D444A17-AA84-4B76-A66D-1034D95E7F6E}" type="parTrans" cxnId="{0DFDA37E-018D-4169-8D27-E6FAD1A05160}">
      <dgm:prSet/>
      <dgm:spPr/>
      <dgm:t>
        <a:bodyPr/>
        <a:lstStyle/>
        <a:p>
          <a:endParaRPr lang="ru-RU"/>
        </a:p>
      </dgm:t>
    </dgm:pt>
    <dgm:pt modelId="{F4E474A0-5BAD-4B9C-A4D8-431D6B888380}" type="sibTrans" cxnId="{0DFDA37E-018D-4169-8D27-E6FAD1A05160}">
      <dgm:prSet/>
      <dgm:spPr/>
      <dgm:t>
        <a:bodyPr/>
        <a:lstStyle/>
        <a:p>
          <a:endParaRPr lang="ru-RU"/>
        </a:p>
      </dgm:t>
    </dgm:pt>
    <dgm:pt modelId="{D2B7C887-0043-4F57-B1C7-7A59CEF6562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 dirty="0"/>
        </a:p>
      </dgm:t>
    </dgm:pt>
    <dgm:pt modelId="{345B119E-D297-41DE-AEFC-59CCCFBECDC1}" type="parTrans" cxnId="{9F9D3480-793B-4631-8D65-DCF9A9C7DEBD}">
      <dgm:prSet/>
      <dgm:spPr/>
      <dgm:t>
        <a:bodyPr/>
        <a:lstStyle/>
        <a:p>
          <a:endParaRPr lang="ru-RU"/>
        </a:p>
      </dgm:t>
    </dgm:pt>
    <dgm:pt modelId="{8DEB85C4-0968-46A0-8313-D23BB2B47E69}" type="sibTrans" cxnId="{9F9D3480-793B-4631-8D65-DCF9A9C7DEBD}">
      <dgm:prSet/>
      <dgm:spPr/>
      <dgm:t>
        <a:bodyPr/>
        <a:lstStyle/>
        <a:p>
          <a:endParaRPr lang="ru-RU"/>
        </a:p>
      </dgm:t>
    </dgm:pt>
    <dgm:pt modelId="{B0932428-E0FF-4EE4-8529-86CE6F94681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 dirty="0"/>
        </a:p>
      </dgm:t>
    </dgm:pt>
    <dgm:pt modelId="{B5320349-2D14-4E2F-89C4-2693A8EF49F6}" type="sibTrans" cxnId="{27554325-981A-412B-807D-359E3E7FCC8C}">
      <dgm:prSet/>
      <dgm:spPr/>
      <dgm:t>
        <a:bodyPr/>
        <a:lstStyle/>
        <a:p>
          <a:endParaRPr lang="ru-RU"/>
        </a:p>
      </dgm:t>
    </dgm:pt>
    <dgm:pt modelId="{BC7BBBEC-17FA-46E1-9AF9-AA8A648B6BCC}" type="parTrans" cxnId="{27554325-981A-412B-807D-359E3E7FCC8C}">
      <dgm:prSet/>
      <dgm:spPr/>
      <dgm:t>
        <a:bodyPr/>
        <a:lstStyle/>
        <a:p>
          <a:endParaRPr lang="ru-RU"/>
        </a:p>
      </dgm:t>
    </dgm:pt>
    <dgm:pt modelId="{80931380-9E15-4FA5-8059-6CE2B682DC07}" type="pres">
      <dgm:prSet presAssocID="{6C215558-4C84-459A-AFEA-A566686F90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97A112-B5BD-4629-82A6-D85CFD14458F}" type="pres">
      <dgm:prSet presAssocID="{17C5EB6C-943C-4B18-AA97-25D491775C36}" presName="hierRoot1" presStyleCnt="0"/>
      <dgm:spPr/>
    </dgm:pt>
    <dgm:pt modelId="{5459E017-2EAA-4B9C-88C6-6F10B840BBAA}" type="pres">
      <dgm:prSet presAssocID="{17C5EB6C-943C-4B18-AA97-25D491775C36}" presName="composite" presStyleCnt="0"/>
      <dgm:spPr/>
    </dgm:pt>
    <dgm:pt modelId="{CC6DC013-38AD-449A-9AAA-8A2738B7375D}" type="pres">
      <dgm:prSet presAssocID="{17C5EB6C-943C-4B18-AA97-25D491775C36}" presName="background" presStyleLbl="node0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59EBBD8-E944-4095-A4C5-7287BBDC6B75}" type="pres">
      <dgm:prSet presAssocID="{17C5EB6C-943C-4B18-AA97-25D491775C36}" presName="text" presStyleLbl="fgAcc0" presStyleIdx="0" presStyleCnt="1" custScaleX="167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EB9B18-0290-4F39-8ADA-8455B7D3A7CB}" type="pres">
      <dgm:prSet presAssocID="{17C5EB6C-943C-4B18-AA97-25D491775C36}" presName="hierChild2" presStyleCnt="0"/>
      <dgm:spPr/>
    </dgm:pt>
    <dgm:pt modelId="{37B02B42-CB72-4B13-BC56-8CF29EA3859E}" type="pres">
      <dgm:prSet presAssocID="{F48898F3-6E44-4E68-A2A9-0E53F3198CD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6BCFABD-0516-4AA9-A0E3-DC2B6DAE8F68}" type="pres">
      <dgm:prSet presAssocID="{69CF2D84-D6F5-43D8-AE96-0A6B3B17762D}" presName="hierRoot2" presStyleCnt="0"/>
      <dgm:spPr/>
    </dgm:pt>
    <dgm:pt modelId="{6A49004B-C6F1-4B24-8B79-06339345AEFA}" type="pres">
      <dgm:prSet presAssocID="{69CF2D84-D6F5-43D8-AE96-0A6B3B17762D}" presName="composite2" presStyleCnt="0"/>
      <dgm:spPr/>
    </dgm:pt>
    <dgm:pt modelId="{7C7BA38F-72F2-4071-884B-322D7D106C94}" type="pres">
      <dgm:prSet presAssocID="{69CF2D84-D6F5-43D8-AE96-0A6B3B17762D}" presName="background2" presStyleLbl="node2" presStyleIdx="0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DADF4A2-E0AE-44C5-9001-D5FC29ACA531}" type="pres">
      <dgm:prSet presAssocID="{69CF2D84-D6F5-43D8-AE96-0A6B3B17762D}" presName="text2" presStyleLbl="fgAcc2" presStyleIdx="0" presStyleCnt="2" custScaleX="245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1B169-EA55-423E-A59F-830189FEF797}" type="pres">
      <dgm:prSet presAssocID="{69CF2D84-D6F5-43D8-AE96-0A6B3B17762D}" presName="hierChild3" presStyleCnt="0"/>
      <dgm:spPr/>
    </dgm:pt>
    <dgm:pt modelId="{726396AB-2C94-479A-A82B-080AB14A9E93}" type="pres">
      <dgm:prSet presAssocID="{BC7BBBEC-17FA-46E1-9AF9-AA8A648B6BC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A8A3E18-A4FE-4DEF-B4A1-884624430C9C}" type="pres">
      <dgm:prSet presAssocID="{B0932428-E0FF-4EE4-8529-86CE6F94681B}" presName="hierRoot3" presStyleCnt="0"/>
      <dgm:spPr/>
    </dgm:pt>
    <dgm:pt modelId="{353C8950-A276-4777-A6B3-2A8438E8EECB}" type="pres">
      <dgm:prSet presAssocID="{B0932428-E0FF-4EE4-8529-86CE6F94681B}" presName="composite3" presStyleCnt="0"/>
      <dgm:spPr/>
    </dgm:pt>
    <dgm:pt modelId="{76C31DD9-7103-4C45-A7CE-6873F078BE8B}" type="pres">
      <dgm:prSet presAssocID="{B0932428-E0FF-4EE4-8529-86CE6F94681B}" presName="background3" presStyleLbl="node3" presStyleIdx="0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0F2EF31-2F7E-4EC1-A9BC-4DE229BB2322}" type="pres">
      <dgm:prSet presAssocID="{B0932428-E0FF-4EE4-8529-86CE6F94681B}" presName="text3" presStyleLbl="fgAcc3" presStyleIdx="0" presStyleCnt="2" custScaleX="261124" custScaleY="252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3E439-928A-44BE-B737-FA28649F9C20}" type="pres">
      <dgm:prSet presAssocID="{B0932428-E0FF-4EE4-8529-86CE6F94681B}" presName="hierChild4" presStyleCnt="0"/>
      <dgm:spPr/>
    </dgm:pt>
    <dgm:pt modelId="{6112462C-DF06-466A-AD98-B89F55BB5DDF}" type="pres">
      <dgm:prSet presAssocID="{3D444A17-AA84-4B76-A66D-1034D95E7F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373027A-4CFD-4777-94DC-8FDEAD65F499}" type="pres">
      <dgm:prSet presAssocID="{39D21610-3F7C-4FA9-96A4-D711FC5206F3}" presName="hierRoot2" presStyleCnt="0"/>
      <dgm:spPr/>
    </dgm:pt>
    <dgm:pt modelId="{99CA1FC6-E8EE-4D77-9E94-FFCB56EB1828}" type="pres">
      <dgm:prSet presAssocID="{39D21610-3F7C-4FA9-96A4-D711FC5206F3}" presName="composite2" presStyleCnt="0"/>
      <dgm:spPr/>
    </dgm:pt>
    <dgm:pt modelId="{FB2BF5E2-0862-4979-85A8-6105788CEBD2}" type="pres">
      <dgm:prSet presAssocID="{39D21610-3F7C-4FA9-96A4-D711FC5206F3}" presName="background2" presStyleLbl="node2" presStyleIdx="1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45EFE34F-34B6-4043-BFA2-BF797758DDBF}" type="pres">
      <dgm:prSet presAssocID="{39D21610-3F7C-4FA9-96A4-D711FC5206F3}" presName="text2" presStyleLbl="fgAcc2" presStyleIdx="1" presStyleCnt="2" custScaleX="249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539B5-087A-40A2-86BB-1F35368622D6}" type="pres">
      <dgm:prSet presAssocID="{39D21610-3F7C-4FA9-96A4-D711FC5206F3}" presName="hierChild3" presStyleCnt="0"/>
      <dgm:spPr/>
    </dgm:pt>
    <dgm:pt modelId="{4EDA32A6-3DCC-42DC-A7E8-AF5DA52EBA04}" type="pres">
      <dgm:prSet presAssocID="{345B119E-D297-41DE-AEFC-59CCCFBECDC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D3B75EC-E687-4999-A5AF-2C075F1B2C3C}" type="pres">
      <dgm:prSet presAssocID="{D2B7C887-0043-4F57-B1C7-7A59CEF6562B}" presName="hierRoot3" presStyleCnt="0"/>
      <dgm:spPr/>
    </dgm:pt>
    <dgm:pt modelId="{2B9CDD82-7DB5-4AF6-90AF-315C69FA2AEC}" type="pres">
      <dgm:prSet presAssocID="{D2B7C887-0043-4F57-B1C7-7A59CEF6562B}" presName="composite3" presStyleCnt="0"/>
      <dgm:spPr/>
    </dgm:pt>
    <dgm:pt modelId="{69FF9551-563C-4D13-BECC-1880EC9D7210}" type="pres">
      <dgm:prSet presAssocID="{D2B7C887-0043-4F57-B1C7-7A59CEF6562B}" presName="background3" presStyleLbl="node3" presStyleIdx="1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C8BEB9E8-3EC2-4A8D-9A26-06C164101C52}" type="pres">
      <dgm:prSet presAssocID="{D2B7C887-0043-4F57-B1C7-7A59CEF6562B}" presName="text3" presStyleLbl="fgAcc3" presStyleIdx="1" presStyleCnt="2" custScaleX="279258" custScaleY="248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EF87F8-0A70-4261-A9D9-2097A1E087FF}" type="pres">
      <dgm:prSet presAssocID="{D2B7C887-0043-4F57-B1C7-7A59CEF6562B}" presName="hierChild4" presStyleCnt="0"/>
      <dgm:spPr/>
    </dgm:pt>
  </dgm:ptLst>
  <dgm:cxnLst>
    <dgm:cxn modelId="{1130C9D9-B9F5-4AC2-8F6E-5052A5BEC96A}" type="presOf" srcId="{69CF2D84-D6F5-43D8-AE96-0A6B3B17762D}" destId="{2DADF4A2-E0AE-44C5-9001-D5FC29ACA531}" srcOrd="0" destOrd="0" presId="urn:microsoft.com/office/officeart/2005/8/layout/hierarchy1"/>
    <dgm:cxn modelId="{78DBD7E8-1393-496F-BE96-EB101BADE9FF}" type="presOf" srcId="{3D444A17-AA84-4B76-A66D-1034D95E7F6E}" destId="{6112462C-DF06-466A-AD98-B89F55BB5DDF}" srcOrd="0" destOrd="0" presId="urn:microsoft.com/office/officeart/2005/8/layout/hierarchy1"/>
    <dgm:cxn modelId="{9681741E-16BF-471B-8219-FDD2E3C36C29}" type="presOf" srcId="{39D21610-3F7C-4FA9-96A4-D711FC5206F3}" destId="{45EFE34F-34B6-4043-BFA2-BF797758DDBF}" srcOrd="0" destOrd="0" presId="urn:microsoft.com/office/officeart/2005/8/layout/hierarchy1"/>
    <dgm:cxn modelId="{5AF9144D-50A2-47BA-BD58-2539F187AA03}" type="presOf" srcId="{345B119E-D297-41DE-AEFC-59CCCFBECDC1}" destId="{4EDA32A6-3DCC-42DC-A7E8-AF5DA52EBA04}" srcOrd="0" destOrd="0" presId="urn:microsoft.com/office/officeart/2005/8/layout/hierarchy1"/>
    <dgm:cxn modelId="{596452E5-41E8-450A-8129-93318318C1C5}" type="presOf" srcId="{D2B7C887-0043-4F57-B1C7-7A59CEF6562B}" destId="{C8BEB9E8-3EC2-4A8D-9A26-06C164101C52}" srcOrd="0" destOrd="0" presId="urn:microsoft.com/office/officeart/2005/8/layout/hierarchy1"/>
    <dgm:cxn modelId="{3A143B66-6B4B-43D9-BB54-9A96FBDCC597}" type="presOf" srcId="{B0932428-E0FF-4EE4-8529-86CE6F94681B}" destId="{20F2EF31-2F7E-4EC1-A9BC-4DE229BB2322}" srcOrd="0" destOrd="0" presId="urn:microsoft.com/office/officeart/2005/8/layout/hierarchy1"/>
    <dgm:cxn modelId="{B0DBBBCD-94F2-4C5E-AD7B-4EC7B63EADB0}" type="presOf" srcId="{BC7BBBEC-17FA-46E1-9AF9-AA8A648B6BCC}" destId="{726396AB-2C94-479A-A82B-080AB14A9E93}" srcOrd="0" destOrd="0" presId="urn:microsoft.com/office/officeart/2005/8/layout/hierarchy1"/>
    <dgm:cxn modelId="{FD36BB90-1819-4571-9BAF-2B2F893DC93A}" type="presOf" srcId="{F48898F3-6E44-4E68-A2A9-0E53F3198CD6}" destId="{37B02B42-CB72-4B13-BC56-8CF29EA3859E}" srcOrd="0" destOrd="0" presId="urn:microsoft.com/office/officeart/2005/8/layout/hierarchy1"/>
    <dgm:cxn modelId="{B87DB4A4-CFD5-430E-BA30-54185E0E5842}" type="presOf" srcId="{17C5EB6C-943C-4B18-AA97-25D491775C36}" destId="{859EBBD8-E944-4095-A4C5-7287BBDC6B75}" srcOrd="0" destOrd="0" presId="urn:microsoft.com/office/officeart/2005/8/layout/hierarchy1"/>
    <dgm:cxn modelId="{926B65A9-8D00-4493-9901-231CA6826F7C}" srcId="{17C5EB6C-943C-4B18-AA97-25D491775C36}" destId="{69CF2D84-D6F5-43D8-AE96-0A6B3B17762D}" srcOrd="0" destOrd="0" parTransId="{F48898F3-6E44-4E68-A2A9-0E53F3198CD6}" sibTransId="{A3500B8F-8CCC-46E7-BDF5-93C082D1203B}"/>
    <dgm:cxn modelId="{27554325-981A-412B-807D-359E3E7FCC8C}" srcId="{69CF2D84-D6F5-43D8-AE96-0A6B3B17762D}" destId="{B0932428-E0FF-4EE4-8529-86CE6F94681B}" srcOrd="0" destOrd="0" parTransId="{BC7BBBEC-17FA-46E1-9AF9-AA8A648B6BCC}" sibTransId="{B5320349-2D14-4E2F-89C4-2693A8EF49F6}"/>
    <dgm:cxn modelId="{9F9D3480-793B-4631-8D65-DCF9A9C7DEBD}" srcId="{39D21610-3F7C-4FA9-96A4-D711FC5206F3}" destId="{D2B7C887-0043-4F57-B1C7-7A59CEF6562B}" srcOrd="0" destOrd="0" parTransId="{345B119E-D297-41DE-AEFC-59CCCFBECDC1}" sibTransId="{8DEB85C4-0968-46A0-8313-D23BB2B47E69}"/>
    <dgm:cxn modelId="{1833FFA1-E92F-4839-8A78-28FF5C0CEA5D}" srcId="{6C215558-4C84-459A-AFEA-A566686F906E}" destId="{17C5EB6C-943C-4B18-AA97-25D491775C36}" srcOrd="0" destOrd="0" parTransId="{B04514DD-3851-4C8E-8210-44674CA8A282}" sibTransId="{1C95B7BE-E792-49D5-8C03-05FD2026F02C}"/>
    <dgm:cxn modelId="{5FAE1E81-C1D5-40C0-80D1-1FE498CBC7ED}" type="presOf" srcId="{6C215558-4C84-459A-AFEA-A566686F906E}" destId="{80931380-9E15-4FA5-8059-6CE2B682DC07}" srcOrd="0" destOrd="0" presId="urn:microsoft.com/office/officeart/2005/8/layout/hierarchy1"/>
    <dgm:cxn modelId="{0DFDA37E-018D-4169-8D27-E6FAD1A05160}" srcId="{17C5EB6C-943C-4B18-AA97-25D491775C36}" destId="{39D21610-3F7C-4FA9-96A4-D711FC5206F3}" srcOrd="1" destOrd="0" parTransId="{3D444A17-AA84-4B76-A66D-1034D95E7F6E}" sibTransId="{F4E474A0-5BAD-4B9C-A4D8-431D6B888380}"/>
    <dgm:cxn modelId="{2005E059-4EE2-4829-8B34-3138BFB198E8}" type="presParOf" srcId="{80931380-9E15-4FA5-8059-6CE2B682DC07}" destId="{C197A112-B5BD-4629-82A6-D85CFD14458F}" srcOrd="0" destOrd="0" presId="urn:microsoft.com/office/officeart/2005/8/layout/hierarchy1"/>
    <dgm:cxn modelId="{F4720A9B-B377-4FEA-AF69-5344D1E4C2F4}" type="presParOf" srcId="{C197A112-B5BD-4629-82A6-D85CFD14458F}" destId="{5459E017-2EAA-4B9C-88C6-6F10B840BBAA}" srcOrd="0" destOrd="0" presId="urn:microsoft.com/office/officeart/2005/8/layout/hierarchy1"/>
    <dgm:cxn modelId="{0914CC1D-191C-41BB-B2CF-6A21BDCA317A}" type="presParOf" srcId="{5459E017-2EAA-4B9C-88C6-6F10B840BBAA}" destId="{CC6DC013-38AD-449A-9AAA-8A2738B7375D}" srcOrd="0" destOrd="0" presId="urn:microsoft.com/office/officeart/2005/8/layout/hierarchy1"/>
    <dgm:cxn modelId="{219A3D09-EF2D-4B40-92EC-77FB9C4F6AEB}" type="presParOf" srcId="{5459E017-2EAA-4B9C-88C6-6F10B840BBAA}" destId="{859EBBD8-E944-4095-A4C5-7287BBDC6B75}" srcOrd="1" destOrd="0" presId="urn:microsoft.com/office/officeart/2005/8/layout/hierarchy1"/>
    <dgm:cxn modelId="{DEAF7698-3BC2-4442-B63D-6C499B88FF28}" type="presParOf" srcId="{C197A112-B5BD-4629-82A6-D85CFD14458F}" destId="{73EB9B18-0290-4F39-8ADA-8455B7D3A7CB}" srcOrd="1" destOrd="0" presId="urn:microsoft.com/office/officeart/2005/8/layout/hierarchy1"/>
    <dgm:cxn modelId="{FCA84080-65B8-4487-922C-B97C3F0D73BB}" type="presParOf" srcId="{73EB9B18-0290-4F39-8ADA-8455B7D3A7CB}" destId="{37B02B42-CB72-4B13-BC56-8CF29EA3859E}" srcOrd="0" destOrd="0" presId="urn:microsoft.com/office/officeart/2005/8/layout/hierarchy1"/>
    <dgm:cxn modelId="{1001A945-1941-4801-A54A-4291C004404B}" type="presParOf" srcId="{73EB9B18-0290-4F39-8ADA-8455B7D3A7CB}" destId="{46BCFABD-0516-4AA9-A0E3-DC2B6DAE8F68}" srcOrd="1" destOrd="0" presId="urn:microsoft.com/office/officeart/2005/8/layout/hierarchy1"/>
    <dgm:cxn modelId="{561B9A2D-CF80-41D6-9D34-A4DF660F30C4}" type="presParOf" srcId="{46BCFABD-0516-4AA9-A0E3-DC2B6DAE8F68}" destId="{6A49004B-C6F1-4B24-8B79-06339345AEFA}" srcOrd="0" destOrd="0" presId="urn:microsoft.com/office/officeart/2005/8/layout/hierarchy1"/>
    <dgm:cxn modelId="{72E641AC-AE59-45C1-984F-A3A7802F3605}" type="presParOf" srcId="{6A49004B-C6F1-4B24-8B79-06339345AEFA}" destId="{7C7BA38F-72F2-4071-884B-322D7D106C94}" srcOrd="0" destOrd="0" presId="urn:microsoft.com/office/officeart/2005/8/layout/hierarchy1"/>
    <dgm:cxn modelId="{E4096F90-31F4-4889-ACAB-DF4FDBDFF1AB}" type="presParOf" srcId="{6A49004B-C6F1-4B24-8B79-06339345AEFA}" destId="{2DADF4A2-E0AE-44C5-9001-D5FC29ACA531}" srcOrd="1" destOrd="0" presId="urn:microsoft.com/office/officeart/2005/8/layout/hierarchy1"/>
    <dgm:cxn modelId="{4A77B819-11F4-46F5-8ED4-BCB0DDAAF614}" type="presParOf" srcId="{46BCFABD-0516-4AA9-A0E3-DC2B6DAE8F68}" destId="{9891B169-EA55-423E-A59F-830189FEF797}" srcOrd="1" destOrd="0" presId="urn:microsoft.com/office/officeart/2005/8/layout/hierarchy1"/>
    <dgm:cxn modelId="{F59D8B40-990E-4B77-B428-6278CC01DC0E}" type="presParOf" srcId="{9891B169-EA55-423E-A59F-830189FEF797}" destId="{726396AB-2C94-479A-A82B-080AB14A9E93}" srcOrd="0" destOrd="0" presId="urn:microsoft.com/office/officeart/2005/8/layout/hierarchy1"/>
    <dgm:cxn modelId="{57747E87-49B3-4208-A5D4-6CEDA0B6350D}" type="presParOf" srcId="{9891B169-EA55-423E-A59F-830189FEF797}" destId="{3A8A3E18-A4FE-4DEF-B4A1-884624430C9C}" srcOrd="1" destOrd="0" presId="urn:microsoft.com/office/officeart/2005/8/layout/hierarchy1"/>
    <dgm:cxn modelId="{5CFACDEE-B3D4-4AE1-BE4B-AC04A563EB7D}" type="presParOf" srcId="{3A8A3E18-A4FE-4DEF-B4A1-884624430C9C}" destId="{353C8950-A276-4777-A6B3-2A8438E8EECB}" srcOrd="0" destOrd="0" presId="urn:microsoft.com/office/officeart/2005/8/layout/hierarchy1"/>
    <dgm:cxn modelId="{B623BC59-9BCB-432D-AF94-C82BF95DBDAE}" type="presParOf" srcId="{353C8950-A276-4777-A6B3-2A8438E8EECB}" destId="{76C31DD9-7103-4C45-A7CE-6873F078BE8B}" srcOrd="0" destOrd="0" presId="urn:microsoft.com/office/officeart/2005/8/layout/hierarchy1"/>
    <dgm:cxn modelId="{8D76DD6C-2D2D-4934-B83F-C197236569D6}" type="presParOf" srcId="{353C8950-A276-4777-A6B3-2A8438E8EECB}" destId="{20F2EF31-2F7E-4EC1-A9BC-4DE229BB2322}" srcOrd="1" destOrd="0" presId="urn:microsoft.com/office/officeart/2005/8/layout/hierarchy1"/>
    <dgm:cxn modelId="{F87768CC-D48A-4EF0-BCC0-BD27A4BC8710}" type="presParOf" srcId="{3A8A3E18-A4FE-4DEF-B4A1-884624430C9C}" destId="{35A3E439-928A-44BE-B737-FA28649F9C20}" srcOrd="1" destOrd="0" presId="urn:microsoft.com/office/officeart/2005/8/layout/hierarchy1"/>
    <dgm:cxn modelId="{0671561E-4D6D-4D4C-B4FF-8A87B3CE7A39}" type="presParOf" srcId="{73EB9B18-0290-4F39-8ADA-8455B7D3A7CB}" destId="{6112462C-DF06-466A-AD98-B89F55BB5DDF}" srcOrd="2" destOrd="0" presId="urn:microsoft.com/office/officeart/2005/8/layout/hierarchy1"/>
    <dgm:cxn modelId="{BFD14EDE-195F-419A-8201-9A329E7FF07B}" type="presParOf" srcId="{73EB9B18-0290-4F39-8ADA-8455B7D3A7CB}" destId="{E373027A-4CFD-4777-94DC-8FDEAD65F499}" srcOrd="3" destOrd="0" presId="urn:microsoft.com/office/officeart/2005/8/layout/hierarchy1"/>
    <dgm:cxn modelId="{0B8082D2-1902-4292-A013-F994172A9B8E}" type="presParOf" srcId="{E373027A-4CFD-4777-94DC-8FDEAD65F499}" destId="{99CA1FC6-E8EE-4D77-9E94-FFCB56EB1828}" srcOrd="0" destOrd="0" presId="urn:microsoft.com/office/officeart/2005/8/layout/hierarchy1"/>
    <dgm:cxn modelId="{E79B082C-9F44-435B-A11E-AD164E1787DA}" type="presParOf" srcId="{99CA1FC6-E8EE-4D77-9E94-FFCB56EB1828}" destId="{FB2BF5E2-0862-4979-85A8-6105788CEBD2}" srcOrd="0" destOrd="0" presId="urn:microsoft.com/office/officeart/2005/8/layout/hierarchy1"/>
    <dgm:cxn modelId="{340DCED0-7A4C-4FB9-95F5-6431830E651B}" type="presParOf" srcId="{99CA1FC6-E8EE-4D77-9E94-FFCB56EB1828}" destId="{45EFE34F-34B6-4043-BFA2-BF797758DDBF}" srcOrd="1" destOrd="0" presId="urn:microsoft.com/office/officeart/2005/8/layout/hierarchy1"/>
    <dgm:cxn modelId="{AF5E0793-3D8B-4BF3-BC10-2491FF8A5322}" type="presParOf" srcId="{E373027A-4CFD-4777-94DC-8FDEAD65F499}" destId="{340539B5-087A-40A2-86BB-1F35368622D6}" srcOrd="1" destOrd="0" presId="urn:microsoft.com/office/officeart/2005/8/layout/hierarchy1"/>
    <dgm:cxn modelId="{591A4C48-6EDC-4C3D-B27C-6102992E6A28}" type="presParOf" srcId="{340539B5-087A-40A2-86BB-1F35368622D6}" destId="{4EDA32A6-3DCC-42DC-A7E8-AF5DA52EBA04}" srcOrd="0" destOrd="0" presId="urn:microsoft.com/office/officeart/2005/8/layout/hierarchy1"/>
    <dgm:cxn modelId="{C30C53F8-D07A-4A18-AB51-E00EA0EF8E9C}" type="presParOf" srcId="{340539B5-087A-40A2-86BB-1F35368622D6}" destId="{6D3B75EC-E687-4999-A5AF-2C075F1B2C3C}" srcOrd="1" destOrd="0" presId="urn:microsoft.com/office/officeart/2005/8/layout/hierarchy1"/>
    <dgm:cxn modelId="{0F104219-4FC0-4275-86E9-897DE4524BB3}" type="presParOf" srcId="{6D3B75EC-E687-4999-A5AF-2C075F1B2C3C}" destId="{2B9CDD82-7DB5-4AF6-90AF-315C69FA2AEC}" srcOrd="0" destOrd="0" presId="urn:microsoft.com/office/officeart/2005/8/layout/hierarchy1"/>
    <dgm:cxn modelId="{0C242F03-DB56-4AE5-865A-A8CAE0B79024}" type="presParOf" srcId="{2B9CDD82-7DB5-4AF6-90AF-315C69FA2AEC}" destId="{69FF9551-563C-4D13-BECC-1880EC9D7210}" srcOrd="0" destOrd="0" presId="urn:microsoft.com/office/officeart/2005/8/layout/hierarchy1"/>
    <dgm:cxn modelId="{55CC4261-AE6A-444F-A688-B165536060DA}" type="presParOf" srcId="{2B9CDD82-7DB5-4AF6-90AF-315C69FA2AEC}" destId="{C8BEB9E8-3EC2-4A8D-9A26-06C164101C52}" srcOrd="1" destOrd="0" presId="urn:microsoft.com/office/officeart/2005/8/layout/hierarchy1"/>
    <dgm:cxn modelId="{E4CBAB47-F7FF-4293-871B-DAFB82FB47E2}" type="presParOf" srcId="{6D3B75EC-E687-4999-A5AF-2C075F1B2C3C}" destId="{91EF87F8-0A70-4261-A9D9-2097A1E087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A32A6-3DCC-42DC-A7E8-AF5DA52EBA04}">
      <dsp:nvSpPr>
        <dsp:cNvPr id="0" name=""/>
        <dsp:cNvSpPr/>
      </dsp:nvSpPr>
      <dsp:spPr>
        <a:xfrm>
          <a:off x="6557406" y="2413071"/>
          <a:ext cx="91440" cy="449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2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2462C-DF06-466A-AD98-B89F55BB5DDF}">
      <dsp:nvSpPr>
        <dsp:cNvPr id="0" name=""/>
        <dsp:cNvSpPr/>
      </dsp:nvSpPr>
      <dsp:spPr>
        <a:xfrm>
          <a:off x="4361419" y="982976"/>
          <a:ext cx="2241707" cy="44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142"/>
              </a:lnTo>
              <a:lnTo>
                <a:pt x="2241707" y="306142"/>
              </a:lnTo>
              <a:lnTo>
                <a:pt x="2241707" y="4492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396AB-2C94-479A-A82B-080AB14A9E93}">
      <dsp:nvSpPr>
        <dsp:cNvPr id="0" name=""/>
        <dsp:cNvSpPr/>
      </dsp:nvSpPr>
      <dsp:spPr>
        <a:xfrm>
          <a:off x="2040627" y="2413071"/>
          <a:ext cx="91440" cy="449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2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02B42-CB72-4B13-BC56-8CF29EA3859E}">
      <dsp:nvSpPr>
        <dsp:cNvPr id="0" name=""/>
        <dsp:cNvSpPr/>
      </dsp:nvSpPr>
      <dsp:spPr>
        <a:xfrm>
          <a:off x="2086347" y="982976"/>
          <a:ext cx="2275072" cy="449237"/>
        </a:xfrm>
        <a:custGeom>
          <a:avLst/>
          <a:gdLst/>
          <a:ahLst/>
          <a:cxnLst/>
          <a:rect l="0" t="0" r="0" b="0"/>
          <a:pathLst>
            <a:path>
              <a:moveTo>
                <a:pt x="2275072" y="0"/>
              </a:moveTo>
              <a:lnTo>
                <a:pt x="2275072" y="306142"/>
              </a:lnTo>
              <a:lnTo>
                <a:pt x="0" y="306142"/>
              </a:lnTo>
              <a:lnTo>
                <a:pt x="0" y="4492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DC013-38AD-449A-9AAA-8A2738B7375D}">
      <dsp:nvSpPr>
        <dsp:cNvPr id="0" name=""/>
        <dsp:cNvSpPr/>
      </dsp:nvSpPr>
      <dsp:spPr>
        <a:xfrm>
          <a:off x="3070951" y="2120"/>
          <a:ext cx="2580935" cy="980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859EBBD8-E944-4095-A4C5-7287BBDC6B75}">
      <dsp:nvSpPr>
        <dsp:cNvPr id="0" name=""/>
        <dsp:cNvSpPr/>
      </dsp:nvSpPr>
      <dsp:spPr>
        <a:xfrm>
          <a:off x="3242579" y="165167"/>
          <a:ext cx="2580935" cy="980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rPr>
            <a:t>Цветки</a:t>
          </a:r>
          <a:endParaRPr lang="ru-RU" sz="4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ndara" pitchFamily="34" charset="0"/>
          </a:endParaRPr>
        </a:p>
      </dsp:txBody>
      <dsp:txXfrm>
        <a:off x="3242579" y="165167"/>
        <a:ext cx="2580935" cy="980856"/>
      </dsp:txXfrm>
    </dsp:sp>
    <dsp:sp modelId="{7C7BA38F-72F2-4071-884B-322D7D106C94}">
      <dsp:nvSpPr>
        <dsp:cNvPr id="0" name=""/>
        <dsp:cNvSpPr/>
      </dsp:nvSpPr>
      <dsp:spPr>
        <a:xfrm>
          <a:off x="192173" y="1432214"/>
          <a:ext cx="3788347" cy="980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DADF4A2-E0AE-44C5-9001-D5FC29ACA531}">
      <dsp:nvSpPr>
        <dsp:cNvPr id="0" name=""/>
        <dsp:cNvSpPr/>
      </dsp:nvSpPr>
      <dsp:spPr>
        <a:xfrm>
          <a:off x="363801" y="1595261"/>
          <a:ext cx="3788347" cy="980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rPr>
            <a:t>Одиночные</a:t>
          </a:r>
          <a:endParaRPr lang="ru-RU" sz="4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ndara" pitchFamily="34" charset="0"/>
          </a:endParaRPr>
        </a:p>
      </dsp:txBody>
      <dsp:txXfrm>
        <a:off x="363801" y="1595261"/>
        <a:ext cx="3788347" cy="980856"/>
      </dsp:txXfrm>
    </dsp:sp>
    <dsp:sp modelId="{76C31DD9-7103-4C45-A7CE-6873F078BE8B}">
      <dsp:nvSpPr>
        <dsp:cNvPr id="0" name=""/>
        <dsp:cNvSpPr/>
      </dsp:nvSpPr>
      <dsp:spPr>
        <a:xfrm>
          <a:off x="69612" y="2862308"/>
          <a:ext cx="4033468" cy="24732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0F2EF31-2F7E-4EC1-A9BC-4DE229BB2322}">
      <dsp:nvSpPr>
        <dsp:cNvPr id="0" name=""/>
        <dsp:cNvSpPr/>
      </dsp:nvSpPr>
      <dsp:spPr>
        <a:xfrm>
          <a:off x="241241" y="3025355"/>
          <a:ext cx="4033468" cy="24732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41241" y="3025355"/>
        <a:ext cx="4033468" cy="2473250"/>
      </dsp:txXfrm>
    </dsp:sp>
    <dsp:sp modelId="{FB2BF5E2-0862-4979-85A8-6105788CEBD2}">
      <dsp:nvSpPr>
        <dsp:cNvPr id="0" name=""/>
        <dsp:cNvSpPr/>
      </dsp:nvSpPr>
      <dsp:spPr>
        <a:xfrm>
          <a:off x="4675588" y="1432214"/>
          <a:ext cx="3855076" cy="980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5EFE34F-34B6-4043-BFA2-BF797758DDBF}">
      <dsp:nvSpPr>
        <dsp:cNvPr id="0" name=""/>
        <dsp:cNvSpPr/>
      </dsp:nvSpPr>
      <dsp:spPr>
        <a:xfrm>
          <a:off x="4847216" y="1595261"/>
          <a:ext cx="3855076" cy="980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rPr>
            <a:t>Соцветия</a:t>
          </a:r>
          <a:endParaRPr lang="ru-RU" sz="4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ndara" pitchFamily="34" charset="0"/>
          </a:endParaRPr>
        </a:p>
      </dsp:txBody>
      <dsp:txXfrm>
        <a:off x="4847216" y="1595261"/>
        <a:ext cx="3855076" cy="980856"/>
      </dsp:txXfrm>
    </dsp:sp>
    <dsp:sp modelId="{69FF9551-563C-4D13-BECC-1880EC9D7210}">
      <dsp:nvSpPr>
        <dsp:cNvPr id="0" name=""/>
        <dsp:cNvSpPr/>
      </dsp:nvSpPr>
      <dsp:spPr>
        <a:xfrm>
          <a:off x="4446338" y="2862308"/>
          <a:ext cx="4313576" cy="24402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8BEB9E8-3EC2-4A8D-9A26-06C164101C52}">
      <dsp:nvSpPr>
        <dsp:cNvPr id="0" name=""/>
        <dsp:cNvSpPr/>
      </dsp:nvSpPr>
      <dsp:spPr>
        <a:xfrm>
          <a:off x="4617966" y="3025355"/>
          <a:ext cx="4313576" cy="24402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617966" y="3025355"/>
        <a:ext cx="4313576" cy="244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34998-8315-43C3-840E-92DE619486A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4E6E7-0169-4DD0-B759-BFB071EE2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B17824-AED9-4531-BF17-C578AEC618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38745C-CD61-4F9B-9552-0BC9ACDE24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922FD0-6A32-489F-8D35-DA0BC6163B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D6D10D-36F7-4D17-A7CD-4F91AE9AA4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99F3FD-E8E0-47DB-9EF0-8C3D7215E5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0EE4B0-FCBF-46E3-A6A4-9C1401AA0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E257D5-3F5D-4666-9D98-A8743BEDB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FD1B-5066-4328-AC4A-D4286A6724F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E06E-D931-403A-A206-048C045A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file:///F:\&#1062;&#1074;&#1077;&#1090;&#1086;&#1082;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0010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pl.vokar.com/uploads/posts/2009-01/1232635235_476008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Картинка 4 из 779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7186" y="-142900"/>
            <a:ext cx="9161186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33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«Цветок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                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плод»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                             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71736" y="5286388"/>
            <a:ext cx="6400800" cy="14668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Обобщающий урок</a:t>
            </a:r>
          </a:p>
        </p:txBody>
      </p:sp>
      <p:pic>
        <p:nvPicPr>
          <p:cNvPr id="12" name="Picture 4" descr="http://anime.toppik.ru/_ph/47/2/259670478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42844" y="5929330"/>
            <a:ext cx="1785918" cy="793865"/>
          </a:xfrm>
          <a:prstGeom prst="rect">
            <a:avLst/>
          </a:prstGeom>
          <a:noFill/>
        </p:spPr>
      </p:pic>
      <p:pic>
        <p:nvPicPr>
          <p:cNvPr id="13" name="Picture 4" descr="http://anime.toppik.ru/_ph/47/2/259670478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654061" y="3714752"/>
            <a:ext cx="1489939" cy="812963"/>
          </a:xfrm>
          <a:prstGeom prst="rect">
            <a:avLst/>
          </a:prstGeom>
          <a:noFill/>
        </p:spPr>
      </p:pic>
      <p:pic>
        <p:nvPicPr>
          <p:cNvPr id="14" name="Picture 4" descr="http://anime.toppik.ru/_ph/47/2/259670478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14942" y="142852"/>
            <a:ext cx="1214447" cy="539838"/>
          </a:xfrm>
          <a:prstGeom prst="rect">
            <a:avLst/>
          </a:prstGeom>
          <a:noFill/>
        </p:spPr>
      </p:pic>
      <p:pic>
        <p:nvPicPr>
          <p:cNvPr id="16" name="Picture 4" descr="http://anime.toppik.ru/_ph/47/2/259670478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" y="0"/>
            <a:ext cx="1142976" cy="508068"/>
          </a:xfrm>
          <a:prstGeom prst="rect">
            <a:avLst/>
          </a:prstGeom>
          <a:noFill/>
        </p:spPr>
      </p:pic>
      <p:pic>
        <p:nvPicPr>
          <p:cNvPr id="17" name="Picture 4" descr="http://anime.toppik.ru/_ph/47/2/259670478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285852" y="2571744"/>
            <a:ext cx="1214447" cy="5398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61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57" name="Picture 25" descr="гвоздики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5255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524000"/>
            <a:ext cx="9144000" cy="4378325"/>
          </a:xfrm>
        </p:spPr>
        <p:txBody>
          <a:bodyPr/>
          <a:lstStyle/>
          <a:p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Во Франции во времена Наполеона девушки дарили букет из гвоздик идущим на войну парням, чтобы те возвращались с победой.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1" grpId="0"/>
      <p:bldP spid="952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502" name="Picture 6" descr="лилия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6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1600200"/>
            <a:ext cx="9448800" cy="3616325"/>
          </a:xfrm>
        </p:spPr>
        <p:txBody>
          <a:bodyPr/>
          <a:lstStyle/>
          <a:p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Римляне использовали этот цветок на праздниках, посвященных богине весны – Флоре. </a:t>
            </a:r>
            <a:endParaRPr lang="en-US" sz="2800" dirty="0">
              <a:solidFill>
                <a:srgbClr val="EBD239"/>
              </a:solidFill>
              <a:latin typeface="Georgia" pitchFamily="18" charset="0"/>
            </a:endParaRPr>
          </a:p>
          <a:p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Во Франции лилия была помещена на знамени французских королей.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4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Изображение 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9778"/>
            <a:ext cx="914400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Цветок – видоизмененный укороченный побег, служащий для семенного размножения растений.</a:t>
            </a:r>
            <a:r>
              <a:rPr kumimoji="0" lang="ru-RU" sz="20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Цветок развивается из генеративной (цветочной) почки.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28673" name="Object 1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7740352" y="5013176"/>
          <a:ext cx="1008112" cy="685516"/>
        </p:xfrm>
        <a:graphic>
          <a:graphicData uri="http://schemas.openxmlformats.org/presentationml/2006/ole">
            <p:oleObj spid="_x0000_s1026" name="Пакет" r:id="rId5" imgW="714240" imgH="485640" progId="Package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714356"/>
          <a:ext cx="90011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Определите по фотографии растение и какое соцветие оно имеет?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http://school-collection.iv-edu.ru/catalog/res/353235ce-ac6d-4724-ad26-bfcf711e2589/view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14327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71 из 652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ns.sitecity.ru/users/s/shesun-school/storage/album_1204101920_67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143380"/>
            <a:ext cx="30003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-main-pic" descr="Картинка 94 из 3034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30003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molbiol.ru/pictures/heckfy_1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9" y="1571612"/>
            <a:ext cx="278608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f7.ifotki.info/org/5a7cc34a485b70f25078eedc7828c2755f876d731143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71942"/>
            <a:ext cx="2786082" cy="232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Картинка 1 из 30352"/>
          <p:cNvPicPr>
            <a:picLocks noChangeAspect="1" noChangeArrowheads="1"/>
          </p:cNvPicPr>
          <p:nvPr/>
        </p:nvPicPr>
        <p:blipFill>
          <a:blip r:embed="rId8" cstate="print"/>
          <a:srcRect l="20155" t="45969" r="53931" b="2315"/>
          <a:stretch>
            <a:fillRect/>
          </a:stretch>
        </p:blipFill>
        <p:spPr bwMode="auto">
          <a:xfrm>
            <a:off x="6786578" y="4286256"/>
            <a:ext cx="1285884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2" descr="Картинка 1 из 30352"/>
          <p:cNvPicPr>
            <a:picLocks noChangeAspect="1" noChangeArrowheads="1"/>
          </p:cNvPicPr>
          <p:nvPr/>
        </p:nvPicPr>
        <p:blipFill>
          <a:blip r:embed="rId8" cstate="print"/>
          <a:srcRect l="20155" t="45969" r="53931" b="2315"/>
          <a:stretch>
            <a:fillRect/>
          </a:stretch>
        </p:blipFill>
        <p:spPr bwMode="auto">
          <a:xfrm>
            <a:off x="4071934" y="4286256"/>
            <a:ext cx="1285884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2" descr="Картинка 1 из 30352"/>
          <p:cNvPicPr>
            <a:picLocks noChangeAspect="1" noChangeArrowheads="1"/>
          </p:cNvPicPr>
          <p:nvPr/>
        </p:nvPicPr>
        <p:blipFill>
          <a:blip r:embed="rId8" cstate="print"/>
          <a:srcRect r="79597" b="47974"/>
          <a:stretch>
            <a:fillRect/>
          </a:stretch>
        </p:blipFill>
        <p:spPr bwMode="auto">
          <a:xfrm>
            <a:off x="1071538" y="4286256"/>
            <a:ext cx="1214446" cy="1916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2" descr="Картинка 1 из 30352"/>
          <p:cNvPicPr>
            <a:picLocks noChangeAspect="1" noChangeArrowheads="1"/>
          </p:cNvPicPr>
          <p:nvPr/>
        </p:nvPicPr>
        <p:blipFill>
          <a:blip r:embed="rId8" cstate="print"/>
          <a:srcRect l="64037" r="15423" b="51775"/>
          <a:stretch>
            <a:fillRect/>
          </a:stretch>
        </p:blipFill>
        <p:spPr bwMode="auto">
          <a:xfrm>
            <a:off x="6858016" y="1714488"/>
            <a:ext cx="1143008" cy="2017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" descr="Картинка 1 из 30352"/>
          <p:cNvPicPr>
            <a:picLocks noChangeAspect="1" noChangeArrowheads="1"/>
          </p:cNvPicPr>
          <p:nvPr/>
        </p:nvPicPr>
        <p:blipFill>
          <a:blip r:embed="rId8" cstate="print"/>
          <a:srcRect l="45756" t="48348" r="22353" b="1845"/>
          <a:stretch>
            <a:fillRect/>
          </a:stretch>
        </p:blipFill>
        <p:spPr bwMode="auto">
          <a:xfrm>
            <a:off x="928662" y="1785926"/>
            <a:ext cx="1500198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4" descr="Картинка 127 из 30352"/>
          <p:cNvPicPr>
            <a:picLocks noChangeAspect="1" noChangeArrowheads="1"/>
          </p:cNvPicPr>
          <p:nvPr/>
        </p:nvPicPr>
        <p:blipFill>
          <a:blip r:embed="rId9" cstate="print"/>
          <a:srcRect l="58644" t="30536" r="26586" b="21447"/>
          <a:stretch>
            <a:fillRect/>
          </a:stretch>
        </p:blipFill>
        <p:spPr bwMode="auto">
          <a:xfrm>
            <a:off x="4071934" y="1714488"/>
            <a:ext cx="1214446" cy="20917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-main-pic" descr="Картинка 1 из 96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357298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15 из 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Подумайте, какими способами могут опылятся растения?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714488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Насекомые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1714488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Ветер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143248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Как вы думаете, какие признаки будут иметь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насекомоопыляемые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и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ветроопыляемые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цветки?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0050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-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крупные размеры цветка или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наличие соцветия;</a:t>
            </a:r>
          </a:p>
          <a:p>
            <a:pPr algn="ctr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аромат;</a:t>
            </a:r>
          </a:p>
          <a:p>
            <a:pPr algn="ctr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нектар;</a:t>
            </a:r>
          </a:p>
          <a:p>
            <a:pPr algn="ctr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яркая окраска.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4071942"/>
            <a:ext cx="450056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мелкие размеры цветков,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собранных в соцветие;</a:t>
            </a:r>
          </a:p>
          <a:p>
            <a:pPr algn="ctr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много мелкой, сухой пыльцы;</a:t>
            </a:r>
          </a:p>
          <a:p>
            <a:pPr algn="ctr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раннее цветение;</a:t>
            </a:r>
          </a:p>
          <a:p>
            <a:pPr algn="ctr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скопление растений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Определите по внешним признакам, какой из этих цветков является насекомоопыляемым, а какой ветроопыляемым?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i-main-pic" descr="Картинка 153 из 96000"/>
          <p:cNvPicPr/>
          <p:nvPr/>
        </p:nvPicPr>
        <p:blipFill>
          <a:blip r:embed="rId2" cstate="print"/>
          <a:srcRect t="4082" r="1724"/>
          <a:stretch>
            <a:fillRect/>
          </a:stretch>
        </p:blipFill>
        <p:spPr bwMode="auto">
          <a:xfrm>
            <a:off x="357159" y="2143116"/>
            <a:ext cx="414340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-main-pic" descr="Картинка 12 из 41"/>
          <p:cNvPicPr/>
          <p:nvPr/>
        </p:nvPicPr>
        <p:blipFill>
          <a:blip r:embed="rId3" cstate="print"/>
          <a:srcRect r="1923" b="15789"/>
          <a:stretch>
            <a:fillRect/>
          </a:stretch>
        </p:blipFill>
        <p:spPr bwMode="auto">
          <a:xfrm>
            <a:off x="5000628" y="2071678"/>
            <a:ext cx="385765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СОБЕРИТЕ ЛОГИЧЕСКУЮ ЦЕПОЧКУ ИЗ ПОНЯТИЙ: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285750" y="3643313"/>
            <a:ext cx="3429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опыление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571625" y="5286375"/>
            <a:ext cx="364331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плодоношение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0625" y="4214813"/>
            <a:ext cx="392906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оплодотворение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429000" y="2500313"/>
            <a:ext cx="335756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313" y="714375"/>
            <a:ext cx="335756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643063" y="2214563"/>
            <a:ext cx="3429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опыление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500438" y="3500438"/>
            <a:ext cx="392906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оплодотворение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5214938" y="5143500"/>
            <a:ext cx="364331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плодоношение</a:t>
            </a:r>
          </a:p>
        </p:txBody>
      </p:sp>
      <p:cxnSp>
        <p:nvCxnSpPr>
          <p:cNvPr id="8" name="Прямая соединительная линия 7"/>
          <p:cNvCxnSpPr>
            <a:stCxn id="3" idx="4"/>
            <a:endCxn id="4" idx="0"/>
          </p:cNvCxnSpPr>
          <p:nvPr/>
        </p:nvCxnSpPr>
        <p:spPr>
          <a:xfrm rot="16200000" flipH="1">
            <a:off x="2446338" y="1303337"/>
            <a:ext cx="357188" cy="1465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5"/>
            <a:endCxn id="5" idx="0"/>
          </p:cNvCxnSpPr>
          <p:nvPr/>
        </p:nvCxnSpPr>
        <p:spPr>
          <a:xfrm rot="16200000" flipH="1">
            <a:off x="4863306" y="2897982"/>
            <a:ext cx="309563" cy="89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4"/>
            <a:endCxn id="6" idx="0"/>
          </p:cNvCxnSpPr>
          <p:nvPr/>
        </p:nvCxnSpPr>
        <p:spPr>
          <a:xfrm rot="16200000" flipH="1">
            <a:off x="6001545" y="4107656"/>
            <a:ext cx="500062" cy="15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Рисунок 8" descr="(48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429000" cy="2571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Цель урока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Систематизировать знания о строении и функции цветка.</a:t>
            </a:r>
          </a:p>
          <a:p>
            <a:r>
              <a:rPr lang="ru-RU" dirty="0" smtClean="0">
                <a:latin typeface="Georgia" pitchFamily="18" charset="0"/>
              </a:rPr>
              <a:t>Закрепить знания о процессах, происходящих в цветке: опыление и оплодотворение.</a:t>
            </a:r>
          </a:p>
          <a:p>
            <a:r>
              <a:rPr lang="ru-RU" dirty="0" smtClean="0">
                <a:latin typeface="Georgia" pitchFamily="18" charset="0"/>
              </a:rPr>
              <a:t>Формировать умение применять полученные знания на практике.</a:t>
            </a:r>
          </a:p>
          <a:p>
            <a:r>
              <a:rPr lang="ru-RU" dirty="0" smtClean="0">
                <a:latin typeface="Georgia" pitchFamily="18" charset="0"/>
              </a:rPr>
              <a:t>Воспитывать бережное отношение к природе.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 из 6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Они такие разные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1714488"/>
            <a:ext cx="4533036" cy="44012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Форма</a:t>
            </a:r>
          </a:p>
          <a:p>
            <a:pPr algn="ctr"/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Размеры</a:t>
            </a:r>
          </a:p>
          <a:p>
            <a:pPr algn="ctr"/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Окраска</a:t>
            </a:r>
          </a:p>
          <a:p>
            <a:pPr algn="ctr"/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Количество семян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hlinkClick r:id="rId3" action="ppaction://hlinkfile"/>
              </a:rPr>
              <a:t>Как называется и к какой группе относится?</a:t>
            </a:r>
            <a:endParaRPr lang="ru-RU" sz="3600" b="1" u="sng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Плод гороха, персика, яблони, сливы, абрикоса, вишни, груши?</a:t>
            </a:r>
          </a:p>
        </p:txBody>
      </p:sp>
      <p:pic>
        <p:nvPicPr>
          <p:cNvPr id="9220" name="Рисунок 3" descr="август 2008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(37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429000"/>
            <a:ext cx="43576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42844" y="0"/>
            <a:ext cx="5472122" cy="8572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Распредели плоды по группам.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785794"/>
            <a:ext cx="4572032" cy="2893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Сочные плоды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4282" y="3786190"/>
            <a:ext cx="4643470" cy="30162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Сухие плоды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i-main-pic" descr="Картинка 127 из 6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50019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3 из 227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736"/>
            <a:ext cx="150019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30 из 640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572008"/>
            <a:ext cx="135732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-main-pic" descr="Картинка 5 из 640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4992"/>
            <a:ext cx="114300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-main-pic" descr="Картинка 18 из 640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572140"/>
            <a:ext cx="1214446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237 из 64000"/>
          <p:cNvPicPr/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572116"/>
            <a:ext cx="12858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6 из 4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500306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-main-pic" descr="Картинка 14 из 4817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357562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41 из 48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4357694"/>
            <a:ext cx="128588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223 из 6400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2285992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-main-pic" descr="Картинка 26 из 158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1214422"/>
            <a:ext cx="135732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www.bcetyt.ru/UserFiles/Image/ag/6/2455924_2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70" y="3429000"/>
            <a:ext cx="1285884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357818" y="2928934"/>
            <a:ext cx="340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Все верно!</a:t>
            </a:r>
            <a:endParaRPr lang="ru-RU" sz="5400" dirty="0"/>
          </a:p>
        </p:txBody>
      </p:sp>
      <p:pic>
        <p:nvPicPr>
          <p:cNvPr id="23" name="i-main-pic" descr="Картинка 2 из 252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72132" y="285728"/>
            <a:ext cx="1433487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75694 0.12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60729 -0.0384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43385 -0.507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6 L -0.77171 -0.49352 " pathEditMode="relative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48836 -0.47268 " pathEditMode="relative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20487 -0.47268 " pathEditMode="relative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0047 L -0.75677 0.2094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61424 0.0838 " pathEditMode="relative" ptsTypes="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58125 0.0909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42378 0.3826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L -0.25209 0.56714 " pathEditMode="relative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43316 0.36736 " pathEditMode="relative" ptsTypes="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23628 0.54606 " pathEditMode="relative" ptsTypes="AA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Oval 4"/>
          <p:cNvSpPr>
            <a:spLocks noChangeArrowheads="1"/>
          </p:cNvSpPr>
          <p:nvPr/>
        </p:nvSpPr>
        <p:spPr bwMode="auto">
          <a:xfrm>
            <a:off x="1476375" y="476250"/>
            <a:ext cx="6480175" cy="5905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2411413" y="1268413"/>
            <a:ext cx="4392612" cy="4103687"/>
          </a:xfrm>
          <a:prstGeom prst="ellipse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3492500" y="2205038"/>
            <a:ext cx="2303463" cy="2087562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4572000" y="0"/>
            <a:ext cx="144463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>
            <a:off x="827088" y="3284538"/>
            <a:ext cx="831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1095375" y="279400"/>
            <a:ext cx="1966913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Узнал новое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6011863" y="188913"/>
            <a:ext cx="2894012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Буду использовать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827088" y="6165850"/>
            <a:ext cx="26543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Рассажу друзьям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6300788" y="6092825"/>
            <a:ext cx="25225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Было интересно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502" name="Picture 6" descr="лилия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71400"/>
            <a:ext cx="9144000" cy="6858000"/>
          </a:xfrm>
          <a:noFill/>
          <a:ln/>
        </p:spPr>
      </p:pic>
      <p:sp>
        <p:nvSpPr>
          <p:cNvPr id="106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1600200"/>
            <a:ext cx="9448800" cy="3616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EBD239"/>
                </a:solidFill>
                <a:latin typeface="Georgia" pitchFamily="18" charset="0"/>
              </a:rPr>
              <a:t>Спасибо за внимание!</a:t>
            </a:r>
            <a:endParaRPr lang="en-US" sz="6000" dirty="0">
              <a:solidFill>
                <a:srgbClr val="EBD239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4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Что мы знаем: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Строение цветка</a:t>
            </a:r>
          </a:p>
          <a:p>
            <a:r>
              <a:rPr lang="ru-RU" dirty="0" smtClean="0">
                <a:latin typeface="Georgia" pitchFamily="18" charset="0"/>
              </a:rPr>
              <a:t>Соцветия</a:t>
            </a:r>
          </a:p>
          <a:p>
            <a:r>
              <a:rPr lang="ru-RU" dirty="0" smtClean="0">
                <a:latin typeface="Georgia" pitchFamily="18" charset="0"/>
              </a:rPr>
              <a:t>Опыление</a:t>
            </a:r>
          </a:p>
          <a:p>
            <a:r>
              <a:rPr lang="ru-RU" dirty="0" smtClean="0">
                <a:latin typeface="Georgia" pitchFamily="18" charset="0"/>
              </a:rPr>
              <a:t>Оплодотворение</a:t>
            </a:r>
          </a:p>
          <a:p>
            <a:r>
              <a:rPr lang="ru-RU" dirty="0" smtClean="0">
                <a:latin typeface="Georgia" pitchFamily="18" charset="0"/>
              </a:rPr>
              <a:t>Плоды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i-main-pic" descr="Картинка 248 из 4829"/>
          <p:cNvPicPr/>
          <p:nvPr/>
        </p:nvPicPr>
        <p:blipFill>
          <a:blip r:embed="rId2" cstate="print"/>
          <a:srcRect l="5883" t="8889" r="5882" b="6666"/>
          <a:stretch>
            <a:fillRect/>
          </a:stretch>
        </p:blipFill>
        <p:spPr bwMode="auto">
          <a:xfrm>
            <a:off x="4857752" y="1357298"/>
            <a:ext cx="35718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1/hemrylow.0/0_655_16c2144d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6" y="4081466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Картинка 45 из 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378621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-main-pic" descr="Картинка 299 из 48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28"/>
            <a:ext cx="2643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248 из 4829"/>
          <p:cNvPicPr/>
          <p:nvPr/>
        </p:nvPicPr>
        <p:blipFill>
          <a:blip r:embed="rId2" cstate="print"/>
          <a:srcRect l="5883" t="8889" r="5882" b="6666"/>
          <a:stretch>
            <a:fillRect/>
          </a:stretch>
        </p:blipFill>
        <p:spPr bwMode="auto">
          <a:xfrm>
            <a:off x="5000628" y="1357298"/>
            <a:ext cx="35718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animo2.ucoz.ru/_ph/7/1/61183136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14422"/>
            <a:ext cx="535785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3315331" cy="501675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У растений орган есть,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Что нельзя и глаз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отвесть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!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Самый яркий и заметный,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Ароматный, разноцветный,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Если ты всего знаток,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Он называется</a:t>
            </a:r>
            <a:endParaRPr lang="ru-RU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Как тот орган отцветет,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Образуется в нем</a:t>
            </a:r>
            <a:endParaRPr lang="ru-RU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Он покрывает</a:t>
            </a:r>
            <a:endParaRPr lang="ru-RU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Покрывает и питает,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От всего их защищает.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Семя в почву попадет,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Вскоре снова прорастет.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На свет появится росток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И расцветет опять цветок.</a:t>
            </a:r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285992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цветок!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496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  плод.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143248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семена.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9" descr="июль 2008 (2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5050" y="285750"/>
            <a:ext cx="5111750" cy="4367213"/>
          </a:xfrm>
        </p:spPr>
      </p:pic>
      <p:sp>
        <p:nvSpPr>
          <p:cNvPr id="3075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 проходите мимо цветка?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Наклонитесь,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Поглядите на чудо,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Которое видеть вы раньше нигде не могли.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Он умеет такое, что никто на Земле не умеет.»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         (В.Солоухин)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/vibpxhgglzd.828/0_1e358_91986829_XL"/>
          <p:cNvPicPr/>
          <p:nvPr/>
        </p:nvPicPr>
        <p:blipFill>
          <a:blip r:embed="rId2" cstate="print"/>
          <a:srcRect l="1514" r="3077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i-main-pic" descr="Картинка 45 из 64000">
            <a:hlinkClick r:id="rId3" tgtFrame="_blank"/>
          </p:cNvPr>
          <p:cNvPicPr/>
          <p:nvPr/>
        </p:nvPicPr>
        <p:blipFill>
          <a:blip r:embed="rId4" cstate="print"/>
          <a:srcRect b="9375"/>
          <a:stretch>
            <a:fillRect/>
          </a:stretch>
        </p:blipFill>
        <p:spPr bwMode="auto">
          <a:xfrm>
            <a:off x="0" y="0"/>
            <a:ext cx="97870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-main-pic" descr="Картинка 83 из 64000"/>
          <p:cNvPicPr/>
          <p:nvPr/>
        </p:nvPicPr>
        <p:blipFill>
          <a:blip r:embed="rId5" cstate="print"/>
          <a:srcRect r="2290" b="4167"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i-main-pic" descr="Картинка 144 из 640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858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8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55" name="Picture 35" descr="земля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09600"/>
            <a:ext cx="9677400" cy="7772400"/>
          </a:xfrm>
          <a:noFill/>
          <a:ln/>
        </p:spPr>
      </p:pic>
      <p:sp>
        <p:nvSpPr>
          <p:cNvPr id="5154" name="Rectangle 3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990600"/>
            <a:ext cx="5791200" cy="5064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0000"/>
                </a:solidFill>
              </a:rPr>
              <a:t>    </a:t>
            </a:r>
            <a:r>
              <a:rPr lang="ru-RU" sz="3600">
                <a:solidFill>
                  <a:srgbClr val="FF0000"/>
                </a:solidFill>
              </a:rPr>
              <a:t>Как прекрасен мир </a:t>
            </a:r>
            <a:r>
              <a:rPr lang="en-US" sz="3600">
                <a:solidFill>
                  <a:srgbClr val="FF0000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0000"/>
                </a:solidFill>
              </a:rPr>
              <a:t>            </a:t>
            </a:r>
            <a:r>
              <a:rPr lang="ru-RU" sz="3600">
                <a:solidFill>
                  <a:srgbClr val="FF0000"/>
                </a:solidFill>
              </a:rPr>
              <a:t>цветной</a:t>
            </a:r>
            <a:endParaRPr lang="en-US" sz="36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0000"/>
                </a:solidFill>
              </a:rPr>
              <a:t>    </a:t>
            </a:r>
            <a:r>
              <a:rPr lang="ru-RU" sz="3600">
                <a:solidFill>
                  <a:srgbClr val="FF0000"/>
                </a:solidFill>
              </a:rPr>
              <a:t>Разноцветный шар 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0000"/>
                </a:solidFill>
              </a:rPr>
              <a:t>             </a:t>
            </a:r>
            <a:r>
              <a:rPr lang="ru-RU" sz="3600">
                <a:solidFill>
                  <a:srgbClr val="FF0000"/>
                </a:solidFill>
              </a:rPr>
              <a:t>земной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29" name="Picture 25" descr="пионы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7620000" cy="5334000"/>
          </a:xfrm>
        </p:spPr>
        <p:txBody>
          <a:bodyPr/>
          <a:lstStyle/>
          <a:p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Цветы распространены по всему земному шару. Ученые предполагают, что в Антарктиде тоже есть цветы.</a:t>
            </a:r>
          </a:p>
          <a:p>
            <a:pPr>
              <a:buFont typeface="Wingdings" pitchFamily="2" charset="2"/>
              <a:buNone/>
            </a:pPr>
            <a:endParaRPr lang="ru-RU" sz="2800" dirty="0">
              <a:solidFill>
                <a:srgbClr val="EBD239"/>
              </a:solidFill>
              <a:latin typeface="Georgia" pitchFamily="18" charset="0"/>
            </a:endParaRPr>
          </a:p>
          <a:p>
            <a:endParaRPr lang="ru-RU" sz="2800" dirty="0">
              <a:solidFill>
                <a:srgbClr val="EBD239"/>
              </a:solidFill>
              <a:latin typeface="Georgia" pitchFamily="18" charset="0"/>
            </a:endParaRPr>
          </a:p>
          <a:p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Родина пионов – долина Японии и Китая.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5" grpId="0"/>
      <p:bldP spid="72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57" name="Picture 17" descr="георгин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7055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Родина георгинов – Мексика и Гватемала. </a:t>
            </a:r>
            <a:endParaRPr lang="en-US" sz="2800" dirty="0">
              <a:solidFill>
                <a:srgbClr val="EBD239"/>
              </a:solidFill>
              <a:latin typeface="Georgia" pitchFamily="18" charset="0"/>
            </a:endParaRPr>
          </a:p>
          <a:p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В России появились в середине 19 в. Свое имя получили в честь профессора петербургской академии наук Иоганна </a:t>
            </a:r>
            <a:r>
              <a:rPr lang="ru-RU" sz="2800" dirty="0" err="1">
                <a:solidFill>
                  <a:srgbClr val="EBD239"/>
                </a:solidFill>
                <a:latin typeface="Georgia" pitchFamily="18" charset="0"/>
              </a:rPr>
              <a:t>Готлиба</a:t>
            </a:r>
            <a:r>
              <a:rPr lang="ru-RU" sz="2800" dirty="0">
                <a:solidFill>
                  <a:srgbClr val="EBD239"/>
                </a:solidFill>
                <a:latin typeface="Georgia" pitchFamily="18" charset="0"/>
              </a:rPr>
              <a:t> Георги.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0" grpId="0"/>
      <p:bldP spid="8705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450</Words>
  <Application>Microsoft Office PowerPoint</Application>
  <PresentationFormat>Экран (4:3)</PresentationFormat>
  <Paragraphs>116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Пакет</vt:lpstr>
      <vt:lpstr>«Цветок и                     плод»                                  </vt:lpstr>
      <vt:lpstr>Цель урока</vt:lpstr>
      <vt:lpstr>Что мы знаем: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Определите по фотографии растение и какое соцветие оно имеет?</vt:lpstr>
      <vt:lpstr>Подумайте, какими способами могут опылятся растения?</vt:lpstr>
      <vt:lpstr>Определите по внешним признакам, какой из этих цветков является насекомоопыляемым, а какой ветроопыляемым?</vt:lpstr>
      <vt:lpstr>  СОБЕРИТЕ ЛОГИЧЕСКУЮ ЦЕПОЧКУ ИЗ ПОНЯТИЙ:  </vt:lpstr>
      <vt:lpstr>Слайд 19</vt:lpstr>
      <vt:lpstr>Они такие разные</vt:lpstr>
      <vt:lpstr>Как называется и к какой группе относится?</vt:lpstr>
      <vt:lpstr>Распредели плоды по группам.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2013-04-21T07:24:05Z</dcterms:created>
  <dcterms:modified xsi:type="dcterms:W3CDTF">2015-09-02T02:40:52Z</dcterms:modified>
</cp:coreProperties>
</file>