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26746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57166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192214" y="451464"/>
            <a:ext cx="254605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3429000"/>
            <a:ext cx="2286016" cy="314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 descr="http://upload.wikimedia.org/wikipedia/commons/thumb/3/37/African_Bush_Elephant.jpg/220px-African_Bush_Elephan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3286124"/>
            <a:ext cx="20955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Буквы </a:t>
            </a:r>
          </a:p>
        </p:txBody>
      </p:sp>
      <p:sp>
        <p:nvSpPr>
          <p:cNvPr id="3" name="Дуга 2"/>
          <p:cNvSpPr/>
          <p:nvPr/>
        </p:nvSpPr>
        <p:spPr>
          <a:xfrm rot="7681536">
            <a:off x="1401071" y="3252282"/>
            <a:ext cx="904022" cy="914580"/>
          </a:xfrm>
          <a:prstGeom prst="arc">
            <a:avLst>
              <a:gd name="adj1" fmla="val 15210401"/>
              <a:gd name="adj2" fmla="val 1676637"/>
            </a:avLst>
          </a:prstGeom>
          <a:ln w="85725"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1785926"/>
            <a:ext cx="24856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Звуки</a:t>
            </a:r>
            <a:r>
              <a:rPr lang="ru-RU" sz="6600" dirty="0" smtClean="0"/>
              <a:t> </a:t>
            </a:r>
            <a:endParaRPr lang="ru-RU" sz="6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857356" y="4786322"/>
            <a:ext cx="214314" cy="214314"/>
          </a:xfrm>
          <a:prstGeom prst="line">
            <a:avLst/>
          </a:prstGeom>
          <a:ln w="44450"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7681536">
            <a:off x="1329633" y="4681042"/>
            <a:ext cx="904022" cy="914580"/>
          </a:xfrm>
          <a:prstGeom prst="arc">
            <a:avLst>
              <a:gd name="adj1" fmla="val 15210401"/>
              <a:gd name="adj2" fmla="val 1676637"/>
            </a:avLst>
          </a:prstGeom>
          <a:ln w="85725"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1643050"/>
            <a:ext cx="117051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/>
              <a:t>?</a:t>
            </a:r>
            <a:endParaRPr lang="ru-RU" sz="166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286116" y="1071546"/>
            <a:ext cx="3929090" cy="135732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86116" y="2428868"/>
            <a:ext cx="3786214" cy="21431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6" idx="1"/>
          </p:cNvCxnSpPr>
          <p:nvPr/>
        </p:nvCxnSpPr>
        <p:spPr>
          <a:xfrm flipV="1">
            <a:off x="2571736" y="2966489"/>
            <a:ext cx="4643470" cy="89113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500298" y="3357562"/>
            <a:ext cx="4786346" cy="20002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12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0"/>
            <a:ext cx="46882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u="sng" dirty="0" smtClean="0">
                <a:solidFill>
                  <a:srgbClr val="0070C0"/>
                </a:solidFill>
              </a:rPr>
              <a:t>Пишем слова</a:t>
            </a:r>
            <a:endParaRPr lang="ru-RU" sz="6000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6264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Читаю </a:t>
            </a:r>
            <a:r>
              <a:rPr lang="ru-RU" sz="5400" b="1" dirty="0" smtClean="0"/>
              <a:t>слово</a:t>
            </a:r>
            <a:r>
              <a:rPr lang="ru-RU" sz="4800" b="1" dirty="0" smtClean="0"/>
              <a:t> по          . </a:t>
            </a:r>
            <a:endParaRPr lang="ru-RU" sz="4800" b="1" dirty="0"/>
          </a:p>
        </p:txBody>
      </p:sp>
      <p:sp>
        <p:nvSpPr>
          <p:cNvPr id="4" name="Дуга 3"/>
          <p:cNvSpPr/>
          <p:nvPr/>
        </p:nvSpPr>
        <p:spPr>
          <a:xfrm rot="7681536">
            <a:off x="5401599" y="966266"/>
            <a:ext cx="904022" cy="914580"/>
          </a:xfrm>
          <a:prstGeom prst="arc">
            <a:avLst>
              <a:gd name="adj1" fmla="val 15210401"/>
              <a:gd name="adj2" fmla="val 1676637"/>
            </a:avLst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338" name="Picture 2" descr="Как нарисовать гла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357430"/>
            <a:ext cx="1423584" cy="7858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43174" y="2285992"/>
            <a:ext cx="4866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на соединения.</a:t>
            </a:r>
            <a:endParaRPr lang="ru-RU" sz="5400" b="1" dirty="0"/>
          </a:p>
        </p:txBody>
      </p:sp>
      <p:pic>
        <p:nvPicPr>
          <p:cNvPr id="14340" name="Picture 4" descr="Как правильно держать ручку?"/>
          <p:cNvPicPr>
            <a:picLocks noChangeAspect="1" noChangeArrowheads="1"/>
          </p:cNvPicPr>
          <p:nvPr/>
        </p:nvPicPr>
        <p:blipFill>
          <a:blip r:embed="rId3" cstate="print"/>
          <a:srcRect l="22989" t="26786" r="31034" b="25382"/>
          <a:stretch>
            <a:fillRect/>
          </a:stretch>
        </p:blipFill>
        <p:spPr bwMode="auto">
          <a:xfrm>
            <a:off x="857224" y="3643314"/>
            <a:ext cx="1645932" cy="12858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14612" y="3857628"/>
            <a:ext cx="5643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, диктуя по          .</a:t>
            </a:r>
            <a:endParaRPr lang="ru-RU" sz="5400" b="1" dirty="0"/>
          </a:p>
        </p:txBody>
      </p:sp>
      <p:sp>
        <p:nvSpPr>
          <p:cNvPr id="10" name="Дуга 9"/>
          <p:cNvSpPr/>
          <p:nvPr/>
        </p:nvSpPr>
        <p:spPr>
          <a:xfrm rot="7681536">
            <a:off x="6534733" y="3685723"/>
            <a:ext cx="904022" cy="889508"/>
          </a:xfrm>
          <a:prstGeom prst="arc">
            <a:avLst>
              <a:gd name="adj1" fmla="val 15210401"/>
              <a:gd name="adj2" fmla="val 1676637"/>
            </a:avLst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5572140"/>
            <a:ext cx="7646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Проверяю, читая по        .</a:t>
            </a:r>
            <a:endParaRPr lang="ru-RU" sz="5400" b="1" dirty="0"/>
          </a:p>
        </p:txBody>
      </p:sp>
      <p:sp>
        <p:nvSpPr>
          <p:cNvPr id="12" name="Дуга 11"/>
          <p:cNvSpPr/>
          <p:nvPr/>
        </p:nvSpPr>
        <p:spPr>
          <a:xfrm rot="7681536">
            <a:off x="6973235" y="5323983"/>
            <a:ext cx="904022" cy="914580"/>
          </a:xfrm>
          <a:prstGeom prst="arc">
            <a:avLst>
              <a:gd name="adj1" fmla="val 15210401"/>
              <a:gd name="adj2" fmla="val 1676637"/>
            </a:avLst>
          </a:prstGeom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  <p:bldP spid="10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</Words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вова</cp:lastModifiedBy>
  <cp:revision>11</cp:revision>
  <dcterms:created xsi:type="dcterms:W3CDTF">2014-01-26T07:53:45Z</dcterms:created>
  <dcterms:modified xsi:type="dcterms:W3CDTF">2014-01-26T09:29:06Z</dcterms:modified>
</cp:coreProperties>
</file>