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58" r:id="rId2"/>
    <p:sldId id="270" r:id="rId3"/>
    <p:sldId id="271" r:id="rId4"/>
    <p:sldId id="259" r:id="rId5"/>
    <p:sldId id="260" r:id="rId6"/>
    <p:sldId id="272" r:id="rId7"/>
    <p:sldId id="262" r:id="rId8"/>
    <p:sldId id="261" r:id="rId9"/>
    <p:sldId id="263" r:id="rId10"/>
    <p:sldId id="279" r:id="rId11"/>
    <p:sldId id="273" r:id="rId12"/>
    <p:sldId id="268" r:id="rId13"/>
    <p:sldId id="274" r:id="rId14"/>
    <p:sldId id="275" r:id="rId15"/>
    <p:sldId id="264" r:id="rId16"/>
    <p:sldId id="265" r:id="rId17"/>
    <p:sldId id="276" r:id="rId18"/>
    <p:sldId id="266" r:id="rId19"/>
    <p:sldId id="277" r:id="rId20"/>
    <p:sldId id="278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80CF-1A45-4FC0-980D-F7C992BCFE0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49EA9-CD59-4364-83C2-DFD83F71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9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9EA9-CD59-4364-83C2-DFD83F71B4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6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156F-E77A-40F5-80E6-BA65DD13C5EE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0656-BD85-4A35-A26E-B779EDA0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8229600" cy="48577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15C4-97FF-4BFB-91D4-1EBDC801A123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3A6B-AC58-4F35-91D0-7ACF1D13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274638"/>
            <a:ext cx="1614470" cy="60833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43692" cy="60833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56A0-3065-40B3-9E70-272A22EA8A95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1367-5298-4969-8FEE-C6FB69597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83CE-D21C-4E91-B590-9C56F0DEC9C0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88C8-563E-48A8-B0C0-964D2046D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4676"/>
            <a:ext cx="77724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04E2-D981-46FB-A128-B41FCD399EA6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3C93-72B1-4041-9D92-4C456659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A5F8-D37F-474B-B87F-0B6025D58978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C2AD-35DB-44F8-9599-29DE338A8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6DD3-0628-4466-BEEB-5107FC75F352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36FC-80B5-4176-91E2-9C501FAB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233B-606F-4DB6-942D-76EC017BC2AC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297E-B947-4562-8017-CF861AD57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F1ED-428B-424F-BBD6-4CED5BEB679F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E720-1B52-4E41-872D-AA0E4B0DF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8" y="5500702"/>
            <a:ext cx="8228639" cy="857256"/>
          </a:xfrm>
        </p:spPr>
        <p:txBody>
          <a:bodyPr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166"/>
            <a:ext cx="5111750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714488"/>
            <a:ext cx="3008313" cy="3714776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BEED-9B54-4D7E-8185-2476A0CF3684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79EA-004D-444A-A5D9-222FA399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88" y="428604"/>
            <a:ext cx="6172224" cy="566738"/>
          </a:xfrm>
        </p:spPr>
        <p:txBody>
          <a:bodyPr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" y="1151862"/>
            <a:ext cx="8172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95972"/>
            <a:ext cx="54864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090B-ED03-4F7C-AE45-20C8961FD6F7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A96D-F43A-4087-A887-133BB5A9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2D508-9A8D-4AAB-86D0-4C4CCFA9D689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715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87384-FE72-4D6E-B19A-0308FE50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rgbClr val="FF8000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71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28670"/>
            <a:ext cx="7772400" cy="150020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  <a:latin typeface="Arial Black" pitchFamily="34" charset="0"/>
              </a:rPr>
              <a:t>Великая отечественная война</a:t>
            </a:r>
            <a:endParaRPr lang="ru-RU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143116"/>
            <a:ext cx="7772400" cy="571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 Black" pitchFamily="34" charset="0"/>
              </a:rPr>
              <a:t>22 июня 1941 года – 9 мая 1945 года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782888"/>
            <a:ext cx="5762625" cy="407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072188" y="4357694"/>
            <a:ext cx="3071812" cy="1071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072188" y="4929198"/>
            <a:ext cx="3071812" cy="1071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571736" y="285729"/>
            <a:ext cx="6357982" cy="71438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5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известный солдат: подвиг собак во время Великой Отечественной войны Музей городского округа Заречный"/>
          <p:cNvPicPr>
            <a:picLocks noChangeAspect="1" noChangeArrowheads="1"/>
          </p:cNvPicPr>
          <p:nvPr/>
        </p:nvPicPr>
        <p:blipFill>
          <a:blip r:embed="rId2" cstate="print"/>
          <a:srcRect r="2429" b="16794"/>
          <a:stretch>
            <a:fillRect/>
          </a:stretch>
        </p:blipFill>
        <p:spPr bwMode="auto">
          <a:xfrm>
            <a:off x="539552" y="3717032"/>
            <a:ext cx="398718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Материалы за 07.02.2012 &quot; Интересные фа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8475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Стена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40768"/>
            <a:ext cx="3238500" cy="432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ь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36904" cy="636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6000760" cy="857256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/>
                </a:solidFill>
              </a:rPr>
              <a:t>Голуби на войне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1214438"/>
            <a:ext cx="6000750" cy="500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/>
              <a:t>Приносили сведения с немецких позиций</a:t>
            </a:r>
            <a:endParaRPr lang="ru-RU" sz="2400" b="1" i="1" dirty="0"/>
          </a:p>
        </p:txBody>
      </p:sp>
      <p:pic>
        <p:nvPicPr>
          <p:cNvPr id="23555" name="Picture 2" descr="C:\Documents and Settings\Администратор\Рабочий стол\животные на войне\750d17d1a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14313"/>
            <a:ext cx="271462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 l="317" t="5475"/>
          <a:stretch>
            <a:fillRect/>
          </a:stretch>
        </p:blipFill>
        <p:spPr bwMode="auto">
          <a:xfrm>
            <a:off x="5796136" y="2996952"/>
            <a:ext cx="3047827" cy="350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356992"/>
            <a:ext cx="38100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928938" y="1714500"/>
            <a:ext cx="6215062" cy="50006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Использовали птиц для уничтожения объектов противника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4752528" cy="1296144"/>
          </a:xfrm>
        </p:spPr>
        <p:txBody>
          <a:bodyPr/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Кошки на войне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ФотоТелеграф &quot; Кошки на войне"/>
          <p:cNvPicPr>
            <a:picLocks noChangeAspect="1" noChangeArrowheads="1"/>
          </p:cNvPicPr>
          <p:nvPr/>
        </p:nvPicPr>
        <p:blipFill>
          <a:blip r:embed="rId3" cstate="print"/>
          <a:srcRect r="1834" b="8137"/>
          <a:stretch>
            <a:fillRect/>
          </a:stretch>
        </p:blipFill>
        <p:spPr bwMode="auto">
          <a:xfrm>
            <a:off x="323528" y="476672"/>
            <a:ext cx="503229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Кошки на войне. Записи Котомания УОЛ"/>
          <p:cNvPicPr>
            <a:picLocks noChangeAspect="1" noChangeArrowheads="1"/>
          </p:cNvPicPr>
          <p:nvPr/>
        </p:nvPicPr>
        <p:blipFill>
          <a:blip r:embed="rId4" cstate="print"/>
          <a:srcRect t="1189" r="6257"/>
          <a:stretch>
            <a:fillRect/>
          </a:stretch>
        </p:blipFill>
        <p:spPr bwMode="auto">
          <a:xfrm>
            <a:off x="5436096" y="1772816"/>
            <a:ext cx="3363065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рад &quot; Это интерес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2839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zveri_zveri: вермахт и верблюды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674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ПЕРСОНАЛИИ Мгновения из жизни и смерти на войне. . Лица солдат, моряков, летчиков / Цусимские фору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9" y="3786982"/>
            <a:ext cx="4320480" cy="288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0"/>
            <a:ext cx="59055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6643734" cy="107157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Лошади на войне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4313" y="2786063"/>
            <a:ext cx="7500937" cy="2928937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…И стучат по планете копыта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Там где войн полыхает гроза.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Сколько бедных их было убито,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Человечьи их плачут глаза…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Виктор Люсин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357562" cy="255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643313"/>
            <a:ext cx="4071937" cy="305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85728"/>
            <a:ext cx="5786446" cy="11430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Лошади могли пройти там, где не пройдёт никакая другая техника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1571625"/>
            <a:ext cx="3571875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9124" y="4357694"/>
            <a:ext cx="4714876" cy="78581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Лошадей применяли как транспортную силу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omedes2 - &quot;Памятник пионеру-герою Вите Черевичкину.&quot;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5718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Titulus * Просмотр темы - Собаки в Великую Отечественную войн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8270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172480" cy="6429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Много лошадей пало на  полях сражений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571480"/>
            <a:ext cx="3643308" cy="283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8576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429024" cy="29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3214686"/>
            <a:ext cx="9144000" cy="64294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Памятники лошадям в </a:t>
            </a:r>
            <a:r>
              <a:rPr lang="ru-RU" altLang="en-US" sz="2800" b="1" dirty="0" smtClean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России и Чехии</a:t>
            </a:r>
            <a:endParaRPr lang="ru-RU" altLang="en-US" sz="2800" b="1" dirty="0">
              <a:ln w="19050">
                <a:solidFill>
                  <a:schemeClr val="tx2">
                    <a:tint val="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o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07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9135365416b66e2890b991e4e5db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3743851" cy="281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544" y="3356992"/>
            <a:ext cx="3600400" cy="301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0000022770_1_web"/>
          <p:cNvPicPr>
            <a:picLocks noChangeAspect="1" noChangeArrowheads="1"/>
          </p:cNvPicPr>
          <p:nvPr/>
        </p:nvPicPr>
        <p:blipFill>
          <a:blip r:embed="rId5" cstate="print"/>
          <a:srcRect l="3332" t="1500"/>
          <a:stretch>
            <a:fillRect/>
          </a:stretch>
        </p:blipFill>
        <p:spPr bwMode="auto">
          <a:xfrm>
            <a:off x="4932040" y="3212976"/>
            <a:ext cx="2952328" cy="334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Bezymyannyj-ko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4664"/>
            <a:ext cx="8352928" cy="621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МБДОУ Масловский детский сад &quot;Тополёк&quot; - Победе - 70 лет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36496" cy="54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2050" name="Picture 2" descr="C:\Documents and Settings\Администратор\Рабочий стол\животные на войне\8921937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57188"/>
            <a:ext cx="8096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24"/>
          <p:cNvPicPr>
            <a:picLocks noChangeAspect="1" noChangeArrowheads="1"/>
          </p:cNvPicPr>
          <p:nvPr/>
        </p:nvPicPr>
        <p:blipFill>
          <a:blip r:embed="rId2" cstate="print"/>
          <a:srcRect r="1721" b="9683"/>
          <a:stretch>
            <a:fillRect/>
          </a:stretch>
        </p:blipFill>
        <p:spPr bwMode="auto">
          <a:xfrm>
            <a:off x="323528" y="476671"/>
            <a:ext cx="4320480" cy="299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028"/>
          <p:cNvPicPr>
            <a:picLocks noChangeAspect="1" noChangeArrowheads="1"/>
          </p:cNvPicPr>
          <p:nvPr/>
        </p:nvPicPr>
        <p:blipFill>
          <a:blip r:embed="rId3" cstate="print"/>
          <a:srcRect r="1721" b="9281"/>
          <a:stretch>
            <a:fillRect/>
          </a:stretch>
        </p:blipFill>
        <p:spPr bwMode="auto">
          <a:xfrm>
            <a:off x="4355976" y="3501008"/>
            <a:ext cx="43684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LOGGER_PHOTO_ID_5424149604851638418" descr="Sprengung+eines+Dorfes+Weissrussland+194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3415" t="7016" r="7537" b="12298"/>
          <a:stretch>
            <a:fillRect/>
          </a:stretch>
        </p:blipFill>
        <p:spPr>
          <a:xfrm>
            <a:off x="395536" y="3645024"/>
            <a:ext cx="3851920" cy="272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0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20688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71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Администратор\Рабочий стол\животные на войне\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0"/>
            <a:ext cx="2357438" cy="350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214290"/>
            <a:ext cx="8429684" cy="20002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Невоспетые герои  Великой отечественной войны.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7772400" cy="785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Они помогли победить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Администратор\Рабочий стол\животные на войне\oleni-boevye.jpg"/>
          <p:cNvPicPr>
            <a:picLocks noChangeAspect="1" noChangeArrowheads="1"/>
          </p:cNvPicPr>
          <p:nvPr/>
        </p:nvPicPr>
        <p:blipFill>
          <a:blip r:embed="rId4" cstate="email"/>
          <a:srcRect l="3717" t="4936"/>
          <a:stretch>
            <a:fillRect/>
          </a:stretch>
        </p:blipFill>
        <p:spPr bwMode="auto">
          <a:xfrm>
            <a:off x="4499992" y="3068960"/>
            <a:ext cx="3760093" cy="278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 cstate="email"/>
          <a:srcRect r="3026" b="9682"/>
          <a:stretch>
            <a:fillRect/>
          </a:stretch>
        </p:blipFill>
        <p:spPr bwMode="auto">
          <a:xfrm>
            <a:off x="395536" y="260648"/>
            <a:ext cx="3925639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14290"/>
            <a:ext cx="3743324" cy="1071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Собаки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5652120" y="3068960"/>
            <a:ext cx="2643187" cy="5715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SzPct val="100000"/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40 000 </a:t>
            </a:r>
            <a:r>
              <a:rPr lang="ru-RU" dirty="0" smtClean="0"/>
              <a:t>собак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57688" y="1214438"/>
            <a:ext cx="4786312" cy="185737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 время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Великой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Отечественной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войны на фронтах служило: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3143250"/>
            <a:ext cx="6400800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Было создано: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0063" y="3429000"/>
            <a:ext cx="6400800" cy="8239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0063" y="3714750"/>
            <a:ext cx="8643937" cy="895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  168</a:t>
            </a:r>
            <a:r>
              <a:rPr lang="ru-RU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специальных воинских частей, использовавших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собак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0063" y="5357813"/>
            <a:ext cx="6400800" cy="8953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43000" y="5214938"/>
            <a:ext cx="6400800" cy="8953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13 </a:t>
            </a:r>
            <a:r>
              <a:rPr lang="ru-RU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отдельных специальных отрядов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857375" y="4714875"/>
            <a:ext cx="6400800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29</a:t>
            </a:r>
            <a:r>
              <a:rPr lang="ru-RU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отдельных рот миноискателей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500313" y="4286250"/>
            <a:ext cx="6400800" cy="7143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  69</a:t>
            </a:r>
            <a:r>
              <a:rPr lang="ru-RU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отдельных взводов нартовых отрядов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71500" y="5786438"/>
            <a:ext cx="8572500" cy="8953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7 </a:t>
            </a:r>
            <a:r>
              <a:rPr lang="ru-RU" sz="2800" dirty="0">
                <a:latin typeface="+mn-lt"/>
              </a:rPr>
              <a:t>учебных батальонов курсантского состава Центральной школы служебного собаководства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/>
      <p:bldP spid="8" grpId="0"/>
      <p:bldP spid="10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6400800" cy="1752600"/>
          </a:xfrm>
        </p:spPr>
        <p:txBody>
          <a:bodyPr/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Ездовые собаки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:\Documents and Settings\ЦО1473\Рабочий стол\Моисеева\фото собак\1950331.jpg"/>
          <p:cNvPicPr>
            <a:picLocks noChangeAspect="1" noChangeArrowheads="1"/>
          </p:cNvPicPr>
          <p:nvPr/>
        </p:nvPicPr>
        <p:blipFill rotWithShape="1">
          <a:blip r:embed="rId2" cstate="screen">
            <a:lum contrast="20000"/>
            <a:extLst/>
          </a:blip>
          <a:srcRect r="2832" b="2857"/>
          <a:stretch/>
        </p:blipFill>
        <p:spPr bwMode="auto">
          <a:xfrm>
            <a:off x="251519" y="2204864"/>
            <a:ext cx="454285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Рабочий стол\Подвеги собак\(e)11cf7f8ee02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068960"/>
            <a:ext cx="490174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0"/>
            <a:ext cx="2681288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3286125" cy="267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14290"/>
            <a:ext cx="4572000" cy="857256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Служили связистами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857496"/>
            <a:ext cx="6357982" cy="857256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Вытаскивали раненых с поля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  битвы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702050"/>
            <a:ext cx="3786187" cy="315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645024"/>
            <a:ext cx="4237038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714375"/>
            <a:ext cx="3810000" cy="262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357562"/>
            <a:ext cx="8072462" cy="1000132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Разыскивали диверсионные группы противника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072462" cy="10001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en-US" sz="2800" b="1" dirty="0">
                <a:ln w="19050">
                  <a:solidFill>
                    <a:schemeClr val="tx2">
                      <a:tint val="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Собаки подрывали вражескую технику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3833813"/>
            <a:ext cx="4405312" cy="302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857250"/>
            <a:ext cx="4214812" cy="256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4500" y="4143375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Администратор\Рабочий стол\животные на войне\d52dca988eadce8937032d8fbca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"/>
            <a:ext cx="323850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0"/>
            <a:ext cx="5643570" cy="1857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По официальной статистике во время Великой Отечественной войны собаки: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7537" y="2285992"/>
            <a:ext cx="5986463" cy="7524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Вытащили с поля боя около </a:t>
            </a:r>
            <a:r>
              <a:rPr lang="ru-RU" i="1" dirty="0" smtClean="0">
                <a:solidFill>
                  <a:srgbClr val="FF0000"/>
                </a:solidFill>
              </a:rPr>
              <a:t>700 тыс. </a:t>
            </a:r>
            <a:r>
              <a:rPr lang="ru-RU" i="1" dirty="0" smtClean="0"/>
              <a:t>раненых.</a:t>
            </a:r>
            <a:endParaRPr lang="ru-RU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357298"/>
            <a:ext cx="598646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14348" y="3000372"/>
            <a:ext cx="5986463" cy="752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Нашли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4 миллиона 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мин и </a:t>
            </a: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фугасов.</a:t>
            </a: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5720" y="3500438"/>
            <a:ext cx="9144000" cy="7524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Участвовали в разминировании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300 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крупных </a:t>
            </a: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городов. </a:t>
            </a: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4000504"/>
            <a:ext cx="8786813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В боевой обстановке доставили </a:t>
            </a:r>
            <a:endParaRPr lang="ru-RU" sz="2800" i="1" dirty="0" smtClean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200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тыс.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ru-RU" sz="2800" i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документов</a:t>
            </a: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.</a:t>
            </a: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00636"/>
            <a:ext cx="8929688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Проложили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8 тысяч километров </a:t>
            </a:r>
            <a:endParaRPr lang="ru-RU" sz="2800" i="1" dirty="0" smtClean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телефонного кабеля.</a:t>
            </a: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000769"/>
            <a:ext cx="5986463" cy="85723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Уничтожили </a:t>
            </a:r>
            <a:r>
              <a:rPr lang="ru-RU" sz="2800" i="1" dirty="0">
                <a:solidFill>
                  <a:srgbClr val="FF0000"/>
                </a:solidFill>
                <a:latin typeface="+mn-lt"/>
              </a:rPr>
              <a:t>300 </a:t>
            </a:r>
            <a:r>
              <a:rPr lang="ru-RU" sz="28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вражеских </a:t>
            </a:r>
            <a:r>
              <a:rPr lang="ru-RU" sz="28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танков.</a:t>
            </a:r>
            <a:endParaRPr lang="ru-RU" sz="28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ntern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FFFFF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ppt/theme/themeOverride2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FFFFF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218</Words>
  <Application>Microsoft Office PowerPoint</Application>
  <PresentationFormat>Экран (4:3)</PresentationFormat>
  <Paragraphs>47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Tahoma</vt:lpstr>
      <vt:lpstr>Times New Roman</vt:lpstr>
      <vt:lpstr>Tw Cen MT</vt:lpstr>
      <vt:lpstr>Wingdings</vt:lpstr>
      <vt:lpstr>Wingdings 2</vt:lpstr>
      <vt:lpstr>Lantern</vt:lpstr>
      <vt:lpstr>Великая отечественная война</vt:lpstr>
      <vt:lpstr>Презентация PowerPoint</vt:lpstr>
      <vt:lpstr>Презентация PowerPoint</vt:lpstr>
      <vt:lpstr>Невоспетые герои  Великой отечественной войны.</vt:lpstr>
      <vt:lpstr>Собаки</vt:lpstr>
      <vt:lpstr>Презентация PowerPoint</vt:lpstr>
      <vt:lpstr>Служили связистами</vt:lpstr>
      <vt:lpstr>Разыскивали диверсионные группы противника</vt:lpstr>
      <vt:lpstr>По официальной статистике во время Великой Отечественной войны собаки:</vt:lpstr>
      <vt:lpstr>Презентация PowerPoint</vt:lpstr>
      <vt:lpstr>Презентация PowerPoint</vt:lpstr>
      <vt:lpstr>Голуби на войне</vt:lpstr>
      <vt:lpstr>Презентация PowerPoint</vt:lpstr>
      <vt:lpstr>Презентация PowerPoint</vt:lpstr>
      <vt:lpstr>Лошади на войне</vt:lpstr>
      <vt:lpstr>Лошади могли пройти там, где не пройдёт никакая другая техника</vt:lpstr>
      <vt:lpstr>Презентация PowerPoint</vt:lpstr>
      <vt:lpstr>Много лошадей пало на  полях сражений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Admin</dc:creator>
  <cp:lastModifiedBy>Windows User</cp:lastModifiedBy>
  <cp:revision>74</cp:revision>
  <dcterms:created xsi:type="dcterms:W3CDTF">2012-05-01T16:38:58Z</dcterms:created>
  <dcterms:modified xsi:type="dcterms:W3CDTF">2016-01-22T18:02:58Z</dcterms:modified>
</cp:coreProperties>
</file>