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791" r:id="rId2"/>
  </p:sldMasterIdLst>
  <p:notesMasterIdLst>
    <p:notesMasterId r:id="rId61"/>
  </p:notesMasterIdLst>
  <p:sldIdLst>
    <p:sldId id="327" r:id="rId3"/>
    <p:sldId id="335" r:id="rId4"/>
    <p:sldId id="291" r:id="rId5"/>
    <p:sldId id="328" r:id="rId6"/>
    <p:sldId id="329" r:id="rId7"/>
    <p:sldId id="296" r:id="rId8"/>
    <p:sldId id="334" r:id="rId9"/>
    <p:sldId id="294" r:id="rId10"/>
    <p:sldId id="333" r:id="rId11"/>
    <p:sldId id="295" r:id="rId12"/>
    <p:sldId id="297" r:id="rId13"/>
    <p:sldId id="256" r:id="rId14"/>
    <p:sldId id="259" r:id="rId15"/>
    <p:sldId id="290" r:id="rId16"/>
    <p:sldId id="308" r:id="rId17"/>
    <p:sldId id="309" r:id="rId18"/>
    <p:sldId id="261" r:id="rId19"/>
    <p:sldId id="278" r:id="rId20"/>
    <p:sldId id="263" r:id="rId21"/>
    <p:sldId id="280" r:id="rId22"/>
    <p:sldId id="270" r:id="rId23"/>
    <p:sldId id="337" r:id="rId24"/>
    <p:sldId id="281" r:id="rId25"/>
    <p:sldId id="264" r:id="rId26"/>
    <p:sldId id="338" r:id="rId27"/>
    <p:sldId id="293" r:id="rId28"/>
    <p:sldId id="292" r:id="rId29"/>
    <p:sldId id="298" r:id="rId30"/>
    <p:sldId id="316" r:id="rId31"/>
    <p:sldId id="289" r:id="rId32"/>
    <p:sldId id="339" r:id="rId33"/>
    <p:sldId id="262" r:id="rId34"/>
    <p:sldId id="272" r:id="rId35"/>
    <p:sldId id="306" r:id="rId36"/>
    <p:sldId id="300" r:id="rId37"/>
    <p:sldId id="301" r:id="rId38"/>
    <p:sldId id="299" r:id="rId39"/>
    <p:sldId id="303" r:id="rId40"/>
    <p:sldId id="340" r:id="rId41"/>
    <p:sldId id="305" r:id="rId42"/>
    <p:sldId id="304" r:id="rId43"/>
    <p:sldId id="341" r:id="rId44"/>
    <p:sldId id="287" r:id="rId45"/>
    <p:sldId id="284" r:id="rId46"/>
    <p:sldId id="286" r:id="rId47"/>
    <p:sldId id="285" r:id="rId48"/>
    <p:sldId id="311" r:id="rId49"/>
    <p:sldId id="325" r:id="rId50"/>
    <p:sldId id="288" r:id="rId51"/>
    <p:sldId id="343" r:id="rId52"/>
    <p:sldId id="318" r:id="rId53"/>
    <p:sldId id="324" r:id="rId54"/>
    <p:sldId id="321" r:id="rId55"/>
    <p:sldId id="322" r:id="rId56"/>
    <p:sldId id="323" r:id="rId57"/>
    <p:sldId id="317" r:id="rId58"/>
    <p:sldId id="319" r:id="rId59"/>
    <p:sldId id="336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50021"/>
    <a:srgbClr val="FF3300"/>
    <a:srgbClr val="FF0000"/>
    <a:srgbClr val="FFCC99"/>
    <a:srgbClr val="CCFFCC"/>
    <a:srgbClr val="CC00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432" autoAdjust="0"/>
  </p:normalViewPr>
  <p:slideViewPr>
    <p:cSldViewPr>
      <p:cViewPr>
        <p:scale>
          <a:sx n="69" d="100"/>
          <a:sy n="69" d="100"/>
        </p:scale>
        <p:origin x="-9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48"/>
    </p:cViewPr>
  </p:sorterViewPr>
  <p:notesViewPr>
    <p:cSldViewPr>
      <p:cViewPr varScale="1">
        <p:scale>
          <a:sx n="59" d="100"/>
          <a:sy n="59" d="100"/>
        </p:scale>
        <p:origin x="-276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2103802-5E53-46F2-9A2C-BAAA99319BE6}" type="datetimeFigureOut">
              <a:rPr lang="ru-RU"/>
              <a:pPr>
                <a:defRPr/>
              </a:pPr>
              <a:t>11.04.2016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4DD7449-1642-4B52-A273-AC1D3001D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55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1BC8B3-7D23-48DB-BE5E-344FFC272DF6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83481A-6AF1-4D53-B4E3-AAF2ECC4A543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871C9-5247-4EB1-B5C8-F92F55D3B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4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CD3B5-7234-47C4-AD52-6719531F6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33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92FB-956F-4CE7-833D-3AE240357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0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E39A54E-3825-4F8D-885E-58A5ADEEC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246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9D1EC00-5F41-4899-959F-6F037AA79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021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7588FBA-4107-4E95-B47B-4744496E5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33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D0A111-5120-4D65-BD78-65F28559F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52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04D7E3D-48AF-4FB7-B567-D8032779C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294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F657EC-F8F7-4C70-84DB-E9B7E715D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91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C8A8-7675-41C7-BCF0-8F734BC2B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39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EE2D4C9D-AEC6-4684-B4B5-8908C8F8DA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21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BDC8E-A2BD-4844-81B5-02A24C798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107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AD067C7-0148-4895-9AFF-2EF4BC055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21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5876-F762-4906-BB23-38B99B6E2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9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860F5-2593-4CB7-8748-209B1014C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8C2D-BDCF-4D49-B911-906A3C4B8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33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EF7-D6EC-4D79-8486-297928051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73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2114-105B-4F13-8F9B-0835A7A87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1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97B1B-B0FF-4208-BC16-0495799A8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54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C2C55-F10B-4AEB-8B7C-34A5629FE7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8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2B74-D3B3-4D28-AC1D-78E723FA2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4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A877B-2752-4D34-81A5-F85C1842D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2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F0A7A96-970E-49F2-9C4E-2A724378D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33" r:id="rId4"/>
    <p:sldLayoutId id="2147483942" r:id="rId5"/>
    <p:sldLayoutId id="2147483934" r:id="rId6"/>
    <p:sldLayoutId id="2147483943" r:id="rId7"/>
    <p:sldLayoutId id="2147483944" r:id="rId8"/>
    <p:sldLayoutId id="2147483945" r:id="rId9"/>
    <p:sldLayoutId id="2147483935" r:id="rId10"/>
    <p:sldLayoutId id="21474839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163331E-8B02-4B3A-BF03-CA3ED09DC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36" r:id="rId7"/>
    <p:sldLayoutId id="2147483953" r:id="rId8"/>
    <p:sldLayoutId id="2147483954" r:id="rId9"/>
    <p:sldLayoutId id="2147483937" r:id="rId10"/>
    <p:sldLayoutId id="2147483938" r:id="rId11"/>
  </p:sldLayoutIdLst>
  <p:txStyles>
    <p:titleStyle>
      <a:lvl1pPr marL="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100secrets.ru/wp-content/uploads/2012/06/&#1087;&#1096;&#1077;&#1085;&#1080;&#1095;&#1085;&#1086;&#1077;-&#1087;&#1086;&#1083;&#1077;-&#1092;&#1086;&#1090;&#1086;-21.jpg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100secrets.ru/wp-content/uploads/2012/06/&#1087;&#1096;&#1077;&#1085;&#1080;&#1095;&#1085;&#1086;&#1077;-&#1087;&#1086;&#1083;&#1077;-&#1092;&#1086;&#1090;&#1086;-6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100secrets.ru/wp-content/uploads/2012/06/&#1087;&#1096;&#1077;&#1085;&#1080;&#1095;&#1085;&#1086;&#1077;-&#1087;&#1086;&#1083;&#1077;-&#1092;&#1086;&#1090;&#1086;-3.jp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intpicture.com/wp-content/uploads/2011/05/77cfe7dc31b2aa38bcc029a9c9b1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100secrets.ru/wp-content/uploads/2012/06/&#1087;&#1096;&#1077;&#1085;&#1080;&#1095;&#1085;&#1086;&#1077;-&#1087;&#1086;&#1083;&#1077;-&#1092;&#1086;&#1090;&#1086;-1.jpg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spulovskoe.ru/images/stories/poselenie/dati/7.jpg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stepnoy-sledopyt.narod.ru/manych/foto2011/9.jpg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http://stepnoy-sledopyt.narod.ru/manych/foto2011/2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epnoy-sledopyt.narod.ru/manych/foto2011/11.jpg" TargetMode="External"/><Relationship Id="rId5" Type="http://schemas.openxmlformats.org/officeDocument/2006/relationships/image" Target="../media/image65.jpeg"/><Relationship Id="rId10" Type="http://schemas.openxmlformats.org/officeDocument/2006/relationships/image" Target="../media/image68.jpeg"/><Relationship Id="rId4" Type="http://schemas.openxmlformats.org/officeDocument/2006/relationships/hyperlink" Target="http://tihiy-don-river.narod.ru/pritok/manych/foto/5.html" TargetMode="External"/><Relationship Id="rId9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foto.fotobereg.ru/images/phocagallery/fotorussia/Manich/thumbs/phoca_thumb_l_DSC06317_DxO_raw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://salsk.info/200/2012-09-27-12-40-38/photo1/30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6.jpeg"/><Relationship Id="rId3" Type="http://schemas.openxmlformats.org/officeDocument/2006/relationships/image" Target="../media/image22.png"/><Relationship Id="rId7" Type="http://schemas.openxmlformats.org/officeDocument/2006/relationships/image" Target="../media/image72.jpeg"/><Relationship Id="rId12" Type="http://schemas.openxmlformats.org/officeDocument/2006/relationships/image" Target="../media/image4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75.jpeg"/><Relationship Id="rId5" Type="http://schemas.openxmlformats.org/officeDocument/2006/relationships/image" Target="../media/image71.jpeg"/><Relationship Id="rId10" Type="http://schemas.openxmlformats.org/officeDocument/2006/relationships/image" Target="../media/image74.png"/><Relationship Id="rId4" Type="http://schemas.openxmlformats.org/officeDocument/2006/relationships/image" Target="../media/image70.jpeg"/><Relationship Id="rId9" Type="http://schemas.openxmlformats.org/officeDocument/2006/relationships/image" Target="../media/image7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salsk.info/200/2012-09-27-12-40-38/photo1/6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hyperlink" Target="http://salsk.info/200/2012-09-27-12-40-38/photo1/2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tepnoy-sledopyt.narod.ru/manych/foto2011/9.jp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пшеничные поля фото (2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1015" y="0"/>
            <a:ext cx="95555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0" descr="пшеничные поля фото (17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343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288" y="260350"/>
            <a:ext cx="8424862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600" b="1" i="1" dirty="0">
                <a:solidFill>
                  <a:srgbClr val="FF0000"/>
                </a:solidFill>
                <a:latin typeface="+mn-lt"/>
              </a:rPr>
              <a:t>22</a:t>
            </a:r>
            <a:r>
              <a:rPr lang="ru-RU" sz="4000" b="1" i="1" dirty="0">
                <a:solidFill>
                  <a:srgbClr val="FF0000"/>
                </a:solidFill>
                <a:latin typeface="+mn-lt"/>
              </a:rPr>
              <a:t> ЯНВАРЯ – ДЕНЬ ОСВОБОЖДЕНИЯ САЛЬСКОЙ ЗЕМЛИ ОТ НЕМЕЦКО-ФАШИСТСКИХ ЗАХВАТЧИКОВ</a:t>
            </a:r>
          </a:p>
        </p:txBody>
      </p:sp>
      <p:pic>
        <p:nvPicPr>
          <p:cNvPr id="29699" name="Рисунок 2" descr="http://s59.radikal.ru/i165/0902/b6/05a496fca01f.png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9439">
            <a:off x="1417638" y="3670300"/>
            <a:ext cx="67119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Рисунок1 - коп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86819"/>
            <a:ext cx="9144000" cy="77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544638"/>
            <a:ext cx="6480175" cy="1752600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620688"/>
            <a:ext cx="7446270" cy="55092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8800" b="1" kern="10" dirty="0">
                <a:ln w="50800"/>
                <a:solidFill>
                  <a:srgbClr val="0000CC"/>
                </a:solidFill>
                <a:latin typeface="Monotype Corsiva"/>
              </a:rPr>
              <a:t>Как скорбящая мать - </a:t>
            </a:r>
          </a:p>
          <a:p>
            <a:pPr algn="ctr">
              <a:defRPr/>
            </a:pPr>
            <a:r>
              <a:rPr lang="ru-RU" sz="8800" b="1" kern="10" dirty="0">
                <a:ln w="50800"/>
                <a:solidFill>
                  <a:srgbClr val="0000CC"/>
                </a:solidFill>
                <a:latin typeface="Monotype Corsiva"/>
              </a:rPr>
              <a:t>Безутешна военная память</a:t>
            </a:r>
            <a:endParaRPr lang="ru-RU" sz="8800" b="1" dirty="0">
              <a:ln w="50800"/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31747" name="WordArt 4"/>
          <p:cNvSpPr>
            <a:spLocks noChangeArrowheads="1" noChangeShapeType="1" noTextEdit="1"/>
          </p:cNvSpPr>
          <p:nvPr/>
        </p:nvSpPr>
        <p:spPr bwMode="auto">
          <a:xfrm>
            <a:off x="5148263" y="1844675"/>
            <a:ext cx="3527425" cy="2252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801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Кривко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Антонина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Федоровна</a:t>
            </a:r>
          </a:p>
        </p:txBody>
      </p:sp>
      <p:pic>
        <p:nvPicPr>
          <p:cNvPr id="8197" name="Рисунок 4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294097" cy="6408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Users\Библиотекарь\Documents\Тыл-Тыл\DSCN36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447621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4" name="Picture 4" descr="C:\Users\Библиотекарь\Documents\Тыл-Тыл\DSCN3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5107"/>
            <a:ext cx="8449964" cy="6335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852988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34820" name="Picture 4" descr="DSCN35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pic>
        <p:nvPicPr>
          <p:cNvPr id="9220" name="Picture 5" descr="C:\Users\Библиотекарь\Documents\Тыл-Тыл\Бежа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552" y="620688"/>
            <a:ext cx="3779912" cy="604332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5844" name="WordArt 4"/>
          <p:cNvSpPr>
            <a:spLocks noChangeArrowheads="1" noChangeShapeType="1" noTextEdit="1"/>
          </p:cNvSpPr>
          <p:nvPr/>
        </p:nvSpPr>
        <p:spPr bwMode="auto">
          <a:xfrm>
            <a:off x="4716463" y="1628775"/>
            <a:ext cx="4140200" cy="2513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Бежанов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Виктор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Васильевич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DSCN35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4572000" y="1628775"/>
            <a:ext cx="4032250" cy="2663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Неговора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Василий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Федорович</a:t>
            </a:r>
          </a:p>
        </p:txBody>
      </p:sp>
      <p:pic>
        <p:nvPicPr>
          <p:cNvPr id="13317" name="Рисунок 4" descr="Неговора 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103365" cy="5761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1 02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DSCN35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8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pic>
        <p:nvPicPr>
          <p:cNvPr id="25603" name="Picture 5" descr="C:\Users\Библиотекарь\Desktop\К семинару-сценарии\get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1322780"/>
            <a:ext cx="6697786" cy="502293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>
            <a:off x="755650" y="404813"/>
            <a:ext cx="7848600" cy="720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Ищенко Клавдия Александровна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DSCN3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848600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827088" y="404813"/>
            <a:ext cx="741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00CC"/>
                </a:solidFill>
                <a:latin typeface="+mn-lt"/>
              </a:rPr>
              <a:t>Фронтовые   письма</a:t>
            </a:r>
          </a:p>
        </p:txBody>
      </p:sp>
      <p:pic>
        <p:nvPicPr>
          <p:cNvPr id="15363" name="Picture 7" descr="C:\Users\Библиотекарь\Documents\Тыл-Тыл\Фронтовые письм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7" y="1340768"/>
            <a:ext cx="7853431" cy="512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pic>
        <p:nvPicPr>
          <p:cNvPr id="16388" name="Picture 5" descr="C:\Users\Библиотекарь\Documents\Тыл-Тыл\Боров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7416824" cy="518457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012" name="WordArt 4"/>
          <p:cNvSpPr>
            <a:spLocks noChangeArrowheads="1" noChangeShapeType="1" noTextEdit="1"/>
          </p:cNvSpPr>
          <p:nvPr/>
        </p:nvSpPr>
        <p:spPr bwMode="auto">
          <a:xfrm>
            <a:off x="2051050" y="333375"/>
            <a:ext cx="561022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Боровик Георгий Никитович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827088" y="404813"/>
            <a:ext cx="741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00CC"/>
                </a:solidFill>
                <a:latin typeface="+mn-lt"/>
              </a:rPr>
              <a:t>Фронтовые   письма</a:t>
            </a:r>
          </a:p>
        </p:txBody>
      </p:sp>
      <p:pic>
        <p:nvPicPr>
          <p:cNvPr id="15363" name="Picture 7" descr="C:\Users\Библиотекарь\Documents\Тыл-Тыл\Фронтовые письм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7" y="1340768"/>
            <a:ext cx="7853431" cy="5127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C:\Users\Библиотекарь\Desktop\Тыл\Архипов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4536504" cy="60507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5059" name="Прямоугольник 3"/>
          <p:cNvSpPr>
            <a:spLocks noChangeArrowheads="1"/>
          </p:cNvSpPr>
          <p:nvPr/>
        </p:nvSpPr>
        <p:spPr bwMode="auto">
          <a:xfrm>
            <a:off x="5724525" y="1989138"/>
            <a:ext cx="34194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b="1">
                <a:solidFill>
                  <a:srgbClr val="0000CC"/>
                </a:solidFill>
              </a:rPr>
              <a:t>Архипов </a:t>
            </a:r>
          </a:p>
          <a:p>
            <a:pPr eaLnBrk="1" hangingPunct="1"/>
            <a:r>
              <a:rPr lang="ru-RU" altLang="ru-RU" sz="4000" b="1">
                <a:solidFill>
                  <a:srgbClr val="0000CC"/>
                </a:solidFill>
              </a:rPr>
              <a:t>Григорий Иванович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C:\Users\Библиотекарь\Documents\Тыл-Тыл\Письма дом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61053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 descr="C:\Users\Библиотекарь\Documents\Тыл-Тыл\Письма дом.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240308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47107" name="WordArt 4"/>
          <p:cNvSpPr>
            <a:spLocks noChangeArrowheads="1" noChangeShapeType="1" noTextEdit="1"/>
          </p:cNvSpPr>
          <p:nvPr/>
        </p:nvSpPr>
        <p:spPr bwMode="auto">
          <a:xfrm>
            <a:off x="5148263" y="1844675"/>
            <a:ext cx="3527425" cy="2252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801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Кривко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Антонина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Федоровна</a:t>
            </a:r>
          </a:p>
        </p:txBody>
      </p:sp>
      <p:pic>
        <p:nvPicPr>
          <p:cNvPr id="8197" name="Рисунок 4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94097" cy="6408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3" descr="C:\Users\Библиотекарь\Desktop\Фото война\война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3937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 descr="C:\Users\Библиотекарь\Desktop\Фото война\война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84538"/>
            <a:ext cx="37846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Рисунок 14" descr="пшеничные поля фото (20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607682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539750" y="549275"/>
            <a:ext cx="83534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err="1">
                <a:solidFill>
                  <a:srgbClr val="0000CC"/>
                </a:solidFill>
                <a:latin typeface="+mn-lt"/>
              </a:rPr>
              <a:t>Ктиторовы</a:t>
            </a:r>
            <a:r>
              <a:rPr lang="ru-RU" sz="4000" b="1" dirty="0">
                <a:solidFill>
                  <a:srgbClr val="0000CC"/>
                </a:solidFill>
                <a:latin typeface="+mn-lt"/>
              </a:rPr>
              <a:t> Софья </a:t>
            </a:r>
            <a:r>
              <a:rPr lang="ru-RU" sz="4000" b="1" dirty="0" err="1">
                <a:solidFill>
                  <a:srgbClr val="0000CC"/>
                </a:solidFill>
                <a:latin typeface="+mn-lt"/>
              </a:rPr>
              <a:t>Назаровна</a:t>
            </a:r>
            <a:r>
              <a:rPr lang="ru-RU" sz="4000" b="1" dirty="0">
                <a:solidFill>
                  <a:srgbClr val="0000CC"/>
                </a:solidFill>
                <a:latin typeface="+mn-lt"/>
              </a:rPr>
              <a:t> </a:t>
            </a:r>
          </a:p>
          <a:p>
            <a:pPr algn="ctr">
              <a:defRPr/>
            </a:pPr>
            <a:r>
              <a:rPr lang="ru-RU" sz="4000" b="1" dirty="0">
                <a:solidFill>
                  <a:srgbClr val="0000CC"/>
                </a:solidFill>
                <a:latin typeface="+mn-lt"/>
              </a:rPr>
              <a:t>и Николай Семёнович</a:t>
            </a:r>
          </a:p>
        </p:txBody>
      </p:sp>
      <p:pic>
        <p:nvPicPr>
          <p:cNvPr id="20483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060848"/>
            <a:ext cx="3312368" cy="4478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4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36912"/>
            <a:ext cx="4463231" cy="3368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77cfe7dc31b2aa38bcc029a9c9b[1]">
            <a:hlinkClick r:id="rId2" tooltip="77cfe7dc31b2aa38bcc029a9c9b[1]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82264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pic>
        <p:nvPicPr>
          <p:cNvPr id="23556" name="Picture 5" descr="C:\Users\Библиотекарь\Documents\Тыл-Тыл\Бежа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7789" y="1556792"/>
            <a:ext cx="3348387" cy="446387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04" name="WordArt 4"/>
          <p:cNvSpPr>
            <a:spLocks noChangeArrowheads="1" noChangeShapeType="1" noTextEdit="1"/>
          </p:cNvSpPr>
          <p:nvPr/>
        </p:nvSpPr>
        <p:spPr bwMode="auto">
          <a:xfrm>
            <a:off x="2124075" y="620713"/>
            <a:ext cx="521970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Бежанова Нина Матвеевна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4211638" y="1125538"/>
            <a:ext cx="4406900" cy="2951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Романенко </a:t>
            </a:r>
          </a:p>
          <a:p>
            <a:pPr algn="ctr"/>
            <a:r>
              <a:rPr lang="ru-RU" sz="3600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Тамара </a:t>
            </a:r>
          </a:p>
          <a:p>
            <a:pPr algn="ctr"/>
            <a:r>
              <a:rPr lang="ru-RU" sz="3600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Андреевна</a:t>
            </a:r>
          </a:p>
        </p:txBody>
      </p:sp>
      <p:pic>
        <p:nvPicPr>
          <p:cNvPr id="25605" name="Рисунок 4" descr="Роман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90" y="476672"/>
            <a:ext cx="3557690" cy="6119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Библиотекарь\Desktop\Тыл\DSCN36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1" y="1268760"/>
            <a:ext cx="3779123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C:\Users\Библиотекарь\Desktop\Тыл\DSCN366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2881014" cy="3839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252" name="Прямоугольник 4"/>
          <p:cNvSpPr>
            <a:spLocks noChangeArrowheads="1"/>
          </p:cNvSpPr>
          <p:nvPr/>
        </p:nvSpPr>
        <p:spPr bwMode="auto">
          <a:xfrm>
            <a:off x="468313" y="404813"/>
            <a:ext cx="847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5400">
                <a:solidFill>
                  <a:srgbClr val="0000CC"/>
                </a:solidFill>
              </a:rPr>
              <a:t>Дуева Лидия Дмитриевна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:\Users\Библиотекарь\Documents\100NIKON\DSCN3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49275"/>
            <a:ext cx="4681537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:\Users\Библиотекарь\Desktop\Фото война\iвойна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5972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1" descr="C:\Users\Библиотекарь\Desktop\Фото война\война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0350"/>
            <a:ext cx="3624262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2" descr="C:\Users\Библиотекарь\Desktop\Фото война\война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36004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C:\Users\Библиотекарь\Desktop\Фото война\война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73463"/>
            <a:ext cx="36322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:\Users\Библиотекарь\Documents\Маныч зим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276872"/>
            <a:ext cx="358196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sp>
        <p:nvSpPr>
          <p:cNvPr id="56323" name="WordArt 4"/>
          <p:cNvSpPr>
            <a:spLocks noChangeArrowheads="1" noChangeShapeType="1" noTextEdit="1"/>
          </p:cNvSpPr>
          <p:nvPr/>
        </p:nvSpPr>
        <p:spPr bwMode="auto">
          <a:xfrm>
            <a:off x="5148263" y="1844675"/>
            <a:ext cx="3527425" cy="2252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801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Кривко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Антонина </a:t>
            </a:r>
          </a:p>
          <a:p>
            <a:pPr algn="ctr"/>
            <a:r>
              <a:rPr lang="ru-RU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Федоровна</a:t>
            </a:r>
          </a:p>
        </p:txBody>
      </p:sp>
      <p:pic>
        <p:nvPicPr>
          <p:cNvPr id="8197" name="Рисунок 4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94097" cy="6408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" descr="C:\Users\Библиотекарь\Desktop\Фото война\Зима-войн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8208962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:\Users\Библиотекарь\Desktop\Тыл\DSCN3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762375"/>
            <a:ext cx="44148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E:\DCIM\100NIKON\DSCN36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 descr="пшеничные поля фото (22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574" y="0"/>
            <a:ext cx="94021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Библиотекарь\Desktop\DSCN36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4122737" cy="549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4560888" y="1484313"/>
            <a:ext cx="45831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6600">
                <a:solidFill>
                  <a:srgbClr val="0000CC"/>
                </a:solidFill>
              </a:rPr>
              <a:t>Останкова </a:t>
            </a:r>
          </a:p>
          <a:p>
            <a:pPr eaLnBrk="1" hangingPunct="1"/>
            <a:r>
              <a:rPr lang="ru-RU" altLang="ru-RU" sz="6600">
                <a:solidFill>
                  <a:srgbClr val="0000CC"/>
                </a:solidFill>
              </a:rPr>
              <a:t>Галина </a:t>
            </a:r>
          </a:p>
          <a:p>
            <a:pPr eaLnBrk="1" hangingPunct="1"/>
            <a:r>
              <a:rPr lang="ru-RU" altLang="ru-RU" sz="6600">
                <a:solidFill>
                  <a:srgbClr val="0000CC"/>
                </a:solidFill>
              </a:rPr>
              <a:t>Петровна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C:\Users\Библиотекарь\Desktop\Фото война\война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4455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C:\Users\Библиотекарь\Desktop\Фото война\война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550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8" descr="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5138637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DSCN35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DSCN35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DSCN35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DCIM\100NIKON\DSCN3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39775"/>
            <a:ext cx="11118850" cy="833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DSC004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458788"/>
            <a:ext cx="10440988" cy="782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Рисунок 3" descr="Озеро Маныч-Гудило Фотографии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459" y="4365104"/>
            <a:ext cx="413854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Рисунок 2" descr="Увеличить фото &gt;&gt;&gt; &quot;Манычский берег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44615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Рисунок 4" descr="Озеро Маныч-Гудило Фотографии.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77215"/>
            <a:ext cx="3851920" cy="258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0" name="Рисунок 5" descr="Полудикие лошади. Маныч. Фотографии.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488298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614" name="TextBox 1"/>
          <p:cNvSpPr txBox="1">
            <a:spLocks noChangeArrowheads="1"/>
          </p:cNvSpPr>
          <p:nvPr/>
        </p:nvSpPr>
        <p:spPr bwMode="auto">
          <a:xfrm>
            <a:off x="3276600" y="476250"/>
            <a:ext cx="280828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6000"/>
              <a:t>Маныч</a:t>
            </a:r>
          </a:p>
        </p:txBody>
      </p:sp>
      <p:pic>
        <p:nvPicPr>
          <p:cNvPr id="9" name="Рисунок 6" descr="река Западный Маныч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347864" cy="256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DSC06317_DxO_ra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1" y="3493638"/>
            <a:ext cx="4932039" cy="33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7" descr="Утро">
            <a:hlinkClick r:id="rId4" tooltip="&quot;Утро&quot;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926845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Библиотекарь\Documents\Тыл-Тыл\Боровик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79712" y="4049688"/>
            <a:ext cx="2089907" cy="2808312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</p:txBody>
      </p:sp>
      <p:pic>
        <p:nvPicPr>
          <p:cNvPr id="8197" name="Рисунок 4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56183" cy="2471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Библиотекарь\Desktop\DSCN369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3057"/>
            <a:ext cx="1872208" cy="292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Библиотекарь\Desktop\Тыл\DSCN366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1728192" cy="249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4" descr="Романенк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0"/>
            <a:ext cx="1800200" cy="25099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5" descr="C:\Users\Библиотекарь\Documents\Тыл-Тыл\Бежанова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4328" y="3975439"/>
            <a:ext cx="1619672" cy="2882561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0"/>
            <a:ext cx="1728192" cy="25315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" descr="C:\Users\Библиотекарь\Desktop\Тыл\Архипов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975604"/>
            <a:ext cx="1873023" cy="2882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4" descr="Неговора В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327" y="0"/>
            <a:ext cx="1795673" cy="2521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5" descr="C:\Users\Библиотекарь\Documents\Тыл-Тыл\Бежанов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911023"/>
            <a:ext cx="1843244" cy="2946977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8" t="2519" r="4564" b="2519"/>
          <a:stretch>
            <a:fillRect/>
          </a:stretch>
        </p:blipFill>
        <p:spPr bwMode="auto">
          <a:xfrm>
            <a:off x="422099" y="2043255"/>
            <a:ext cx="3337487" cy="2051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5" descr="C:\Users\Библиотекарь\Desktop\К семинару-сценарии\getImage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240360" cy="205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школа 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3437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8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1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nightingal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38163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nighting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67188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Волга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745538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  <a:p>
            <a:endParaRPr lang="ru-RU" altLang="ru-RU" smtClean="0"/>
          </a:p>
          <a:p>
            <a:endParaRPr lang="ru-RU" altLang="ru-RU" smtClean="0"/>
          </a:p>
        </p:txBody>
      </p:sp>
      <p:pic>
        <p:nvPicPr>
          <p:cNvPr id="75780" name="Picture 6" descr="im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9" descr="пО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7" descr="1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2" descr="Радуга над храмом">
            <a:hlinkClick r:id="rId2" tooltip="&quot;Радуга над храмом&quot;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508103" cy="41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Рисунок 13" descr="Тихий уголок">
            <a:hlinkClick r:id="rId4" tooltip="&quot;Тихий уголок&quot;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041242"/>
            <a:ext cx="5076056" cy="381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лудикие лошади. Маныч. Фотографии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 descr="река Западный Маны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01399"/>
          <p:cNvPicPr>
            <a:picLocks noChangeAspect="1" noChangeArrowheads="1"/>
          </p:cNvPicPr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8" cy="656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803</TotalTime>
  <Words>67</Words>
  <Application>Microsoft Office PowerPoint</Application>
  <PresentationFormat>Экран (4:3)</PresentationFormat>
  <Paragraphs>52</Paragraphs>
  <Slides>58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Arial</vt:lpstr>
      <vt:lpstr>Franklin Gothic Medium</vt:lpstr>
      <vt:lpstr>Franklin Gothic Book</vt:lpstr>
      <vt:lpstr>Wingdings 2</vt:lpstr>
      <vt:lpstr>Calibri</vt:lpstr>
      <vt:lpstr>Cambria</vt:lpstr>
      <vt:lpstr>Rockwell</vt:lpstr>
      <vt:lpstr>Трек</vt:lpstr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90</cp:revision>
  <dcterms:created xsi:type="dcterms:W3CDTF">2013-01-05T07:59:41Z</dcterms:created>
  <dcterms:modified xsi:type="dcterms:W3CDTF">2016-04-11T19:13:59Z</dcterms:modified>
</cp:coreProperties>
</file>