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D06F75-1251-4022-B36E-CD1213F4C93B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DF6B16-C756-493C-A5FA-F95D70CDA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авнобедренный треугольник 27"/>
          <p:cNvSpPr/>
          <p:nvPr/>
        </p:nvSpPr>
        <p:spPr>
          <a:xfrm flipV="1">
            <a:off x="4427984" y="2708920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picavic.com/wp-content/uploads/2015/02/Winter-IPhone-IPad-Wallpap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5089"/>
            <a:ext cx="9510785" cy="7133089"/>
          </a:xfrm>
          <a:prstGeom prst="rect">
            <a:avLst/>
          </a:prstGeom>
          <a:noFill/>
        </p:spPr>
      </p:pic>
      <p:pic>
        <p:nvPicPr>
          <p:cNvPr id="5" name="Рисунок 4" descr="http://img-fotki.yandex.ru/get/4421/102699435.495/0_7708a_5782e284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0197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2" t="52871" r="67638" b="9569"/>
          <a:stretch>
            <a:fillRect/>
          </a:stretch>
        </p:blipFill>
        <p:spPr bwMode="auto">
          <a:xfrm>
            <a:off x="5220072" y="4869160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4421/102699435.495/0_7708a_5782e284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0324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77" t="52871" r="35379" b="7863"/>
          <a:stretch>
            <a:fillRect/>
          </a:stretch>
        </p:blipFill>
        <p:spPr bwMode="auto">
          <a:xfrm>
            <a:off x="7020272" y="4077072"/>
            <a:ext cx="1153499" cy="12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38" t="52871" r="5384" b="8787"/>
          <a:stretch>
            <a:fillRect/>
          </a:stretch>
        </p:blipFill>
        <p:spPr bwMode="auto">
          <a:xfrm>
            <a:off x="5580112" y="3429000"/>
            <a:ext cx="930439" cy="9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2" t="52871" r="67638" b="9569"/>
          <a:stretch>
            <a:fillRect/>
          </a:stretch>
        </p:blipFill>
        <p:spPr bwMode="auto">
          <a:xfrm>
            <a:off x="2483768" y="2636912"/>
            <a:ext cx="95210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7FB"/>
              </a:clrFrom>
              <a:clrTo>
                <a:srgbClr val="FFF7FB">
                  <a:alpha val="0"/>
                </a:srgbClr>
              </a:clrTo>
            </a:clrChange>
          </a:blip>
          <a:srcRect l="6278" t="13894" r="67792" b="48016"/>
          <a:stretch>
            <a:fillRect/>
          </a:stretch>
        </p:blipFill>
        <p:spPr bwMode="auto">
          <a:xfrm>
            <a:off x="2915816" y="4509120"/>
            <a:ext cx="110865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l="38435" t="13894" r="35273" b="48016"/>
          <a:stretch>
            <a:fillRect/>
          </a:stretch>
        </p:blipFill>
        <p:spPr bwMode="auto">
          <a:xfrm>
            <a:off x="1763688" y="3717032"/>
            <a:ext cx="1152128" cy="11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24" t="13894" r="5246" b="48016"/>
          <a:stretch>
            <a:fillRect/>
          </a:stretch>
        </p:blipFill>
        <p:spPr bwMode="auto">
          <a:xfrm>
            <a:off x="683568" y="4581128"/>
            <a:ext cx="1224136" cy="129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38" t="52871" r="5384" b="8787"/>
          <a:stretch>
            <a:fillRect/>
          </a:stretch>
        </p:blipFill>
        <p:spPr bwMode="auto">
          <a:xfrm>
            <a:off x="2267744" y="1196752"/>
            <a:ext cx="930439" cy="9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24" t="13894" r="5246" b="48016"/>
          <a:stretch>
            <a:fillRect/>
          </a:stretch>
        </p:blipFill>
        <p:spPr bwMode="auto">
          <a:xfrm>
            <a:off x="5940152" y="1700808"/>
            <a:ext cx="936104" cy="99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7FB"/>
              </a:clrFrom>
              <a:clrTo>
                <a:srgbClr val="FFF7FB">
                  <a:alpha val="0"/>
                </a:srgbClr>
              </a:clrTo>
            </a:clrChange>
          </a:blip>
          <a:srcRect l="6278" t="13894" r="67792" b="48016"/>
          <a:stretch>
            <a:fillRect/>
          </a:stretch>
        </p:blipFill>
        <p:spPr bwMode="auto">
          <a:xfrm>
            <a:off x="6876256" y="2780928"/>
            <a:ext cx="9700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s616223.vk.me/v616223753/1cf1/FE_GWMwHmU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77" t="52871" r="35379" b="7863"/>
          <a:stretch>
            <a:fillRect/>
          </a:stretch>
        </p:blipFill>
        <p:spPr bwMode="auto">
          <a:xfrm>
            <a:off x="1331640" y="2132856"/>
            <a:ext cx="936104" cy="99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.stranamam.ru/data/cache/2014nov/21/23/14078966_8095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3" r="25833"/>
          <a:stretch>
            <a:fillRect/>
          </a:stretch>
        </p:blipFill>
        <p:spPr bwMode="auto">
          <a:xfrm>
            <a:off x="251520" y="4022685"/>
            <a:ext cx="1512168" cy="28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static3.depositphotos.com/1006830/241/i/950/depositphotos_2415138-Winter-landsca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636912"/>
            <a:ext cx="910805" cy="91080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Рисунок 34" descr="http://demiart.ru/forum/journal_uploads7/j1439355_1388525800.png"/>
          <p:cNvPicPr/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7692" t="6094"/>
          <a:stretch>
            <a:fillRect/>
          </a:stretch>
        </p:blipFill>
        <p:spPr bwMode="auto">
          <a:xfrm>
            <a:off x="2627784" y="4437112"/>
            <a:ext cx="1728192" cy="221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3.bp.blogspot.com/-Uhsl44yi4us/UdmCI_IG24I/AAAAAAAAABM/HvP9d2SKJ-I/s1600/1.jpg"/>
          <p:cNvPicPr/>
          <p:nvPr/>
        </p:nvPicPr>
        <p:blipFill>
          <a:blip r:embed="rId8" cstate="print"/>
          <a:srcRect t="21101"/>
          <a:stretch>
            <a:fillRect/>
          </a:stretch>
        </p:blipFill>
        <p:spPr bwMode="auto">
          <a:xfrm flipH="1">
            <a:off x="6732240" y="4149080"/>
            <a:ext cx="2191866" cy="2469123"/>
          </a:xfrm>
          <a:prstGeom prst="hexagon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7" name="Рисунок 36" descr="http://cs622724.vk.me/u210058578/video/l_c9221911.jpg"/>
          <p:cNvPicPr/>
          <p:nvPr/>
        </p:nvPicPr>
        <p:blipFill>
          <a:blip r:embed="rId9" cstate="print"/>
          <a:srcRect t="13192" b="13544"/>
          <a:stretch>
            <a:fillRect/>
          </a:stretch>
        </p:blipFill>
        <p:spPr bwMode="auto">
          <a:xfrm>
            <a:off x="6012160" y="332656"/>
            <a:ext cx="1344405" cy="1224136"/>
          </a:xfrm>
          <a:prstGeom prst="star7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://marypop.ru/wp-content/uploads/mes.jpg"/>
          <p:cNvPicPr/>
          <p:nvPr/>
        </p:nvPicPr>
        <p:blipFill>
          <a:blip r:embed="rId10" cstate="print"/>
          <a:srcRect l="52231" t="33610" r="3844" b="53942"/>
          <a:stretch>
            <a:fillRect/>
          </a:stretch>
        </p:blipFill>
        <p:spPr bwMode="auto">
          <a:xfrm>
            <a:off x="5724128" y="1844824"/>
            <a:ext cx="1440504" cy="727676"/>
          </a:xfrm>
          <a:prstGeom prst="flowChartPreparation">
            <a:avLst/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9" name="Рисунок 48" descr="http://agdrtv24.pl/uploads/nowosci/rtv_agd_3837_d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0"/>
            <a:ext cx="1224136" cy="1224136"/>
          </a:xfrm>
          <a:prstGeom prst="star6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900igr.net/datai/okruzhajuschij-mir/Pereletnye-i-zimujuschie/0004-003-Ptitsy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5013176"/>
            <a:ext cx="1453185" cy="1368152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Рисунок 37" descr="http://okartinkah.ru/img/zima-kartinki-dlya-detey-1882/zima-kartinki-dlya-detey-42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2708920"/>
            <a:ext cx="1079770" cy="107977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9" name="Рисунок 38" descr="http://1.bp.blogspot.com/-vGDBhh8E6mg/ULsV04JCSzI/AAAAAAAAAZU/LxFv8v9Rkqg/s1600/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3573016"/>
            <a:ext cx="1258485" cy="865762"/>
          </a:xfrm>
          <a:prstGeom prst="flowChartAlternateProcess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4" name="Рисунок 43" descr="http://fs00.infourok.ru/images/doc/171/196101/img3.jpg"/>
          <p:cNvPicPr/>
          <p:nvPr/>
        </p:nvPicPr>
        <p:blipFill>
          <a:blip r:embed="rId15" cstate="print"/>
          <a:srcRect t="3501" r="7306" b="4864"/>
          <a:stretch>
            <a:fillRect/>
          </a:stretch>
        </p:blipFill>
        <p:spPr bwMode="auto">
          <a:xfrm>
            <a:off x="1619672" y="3717032"/>
            <a:ext cx="1442853" cy="1070042"/>
          </a:xfrm>
          <a:prstGeom prst="flowChartAlternateProcess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5" name="Рисунок 44" descr="http://gtn.lokos.net/mdou/images/mdou39/snegir.jpg"/>
          <p:cNvPicPr/>
          <p:nvPr/>
        </p:nvPicPr>
        <p:blipFill>
          <a:blip r:embed="rId16" cstate="print"/>
          <a:srcRect l="4496" t="5084" r="11765" b="6460"/>
          <a:stretch>
            <a:fillRect/>
          </a:stretch>
        </p:blipFill>
        <p:spPr bwMode="auto">
          <a:xfrm>
            <a:off x="1115616" y="2132856"/>
            <a:ext cx="1324684" cy="1118681"/>
          </a:xfrm>
          <a:prstGeom prst="flowChartPreparation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Эркер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47</cp:revision>
  <dcterms:created xsi:type="dcterms:W3CDTF">2016-01-12T16:31:32Z</dcterms:created>
  <dcterms:modified xsi:type="dcterms:W3CDTF">2016-01-15T19:12:32Z</dcterms:modified>
</cp:coreProperties>
</file>