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4" r:id="rId4"/>
    <p:sldId id="263" r:id="rId5"/>
    <p:sldId id="262" r:id="rId6"/>
    <p:sldId id="265" r:id="rId7"/>
    <p:sldId id="267" r:id="rId8"/>
    <p:sldId id="280" r:id="rId9"/>
    <p:sldId id="268" r:id="rId10"/>
    <p:sldId id="269" r:id="rId11"/>
    <p:sldId id="274" r:id="rId12"/>
    <p:sldId id="273" r:id="rId13"/>
    <p:sldId id="270" r:id="rId14"/>
    <p:sldId id="281" r:id="rId15"/>
    <p:sldId id="271" r:id="rId16"/>
    <p:sldId id="272" r:id="rId17"/>
    <p:sldId id="275" r:id="rId18"/>
    <p:sldId id="277" r:id="rId19"/>
    <p:sldId id="278" r:id="rId20"/>
    <p:sldId id="279" r:id="rId21"/>
    <p:sldId id="276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178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0DD1-DFDA-4475-BD34-B25664F479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s2.goodfon.ru/image/459983-1680x10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779" y="-274320"/>
            <a:ext cx="9779779" cy="7132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6" descr="http://i018.radikal.ru/0911/a3/f4d14971d7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611" y="4234917"/>
            <a:ext cx="3070421" cy="2137558"/>
          </a:xfrm>
          <a:prstGeom prst="rect">
            <a:avLst/>
          </a:prstGeom>
          <a:noFill/>
        </p:spPr>
      </p:pic>
      <p:pic>
        <p:nvPicPr>
          <p:cNvPr id="10" name="Picture 48" descr="http://s60.radikal.ru/i168/0911/c2/9d81175bc7f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0667"/>
            <a:ext cx="1445804" cy="1709097"/>
          </a:xfrm>
          <a:prstGeom prst="rect">
            <a:avLst/>
          </a:prstGeom>
          <a:noFill/>
        </p:spPr>
      </p:pic>
      <p:pic>
        <p:nvPicPr>
          <p:cNvPr id="11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560" y="3165003"/>
            <a:ext cx="1099566" cy="2971800"/>
          </a:xfrm>
          <a:prstGeom prst="rect">
            <a:avLst/>
          </a:prstGeom>
          <a:noFill/>
        </p:spPr>
      </p:pic>
      <p:pic>
        <p:nvPicPr>
          <p:cNvPr id="12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382" y="3482751"/>
            <a:ext cx="1099566" cy="2971800"/>
          </a:xfrm>
          <a:prstGeom prst="rect">
            <a:avLst/>
          </a:prstGeom>
          <a:noFill/>
        </p:spPr>
      </p:pic>
      <p:pic>
        <p:nvPicPr>
          <p:cNvPr id="13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4046" y="3482751"/>
            <a:ext cx="1099566" cy="2971800"/>
          </a:xfrm>
          <a:prstGeom prst="rect">
            <a:avLst/>
          </a:prstGeom>
          <a:noFill/>
        </p:spPr>
      </p:pic>
      <p:pic>
        <p:nvPicPr>
          <p:cNvPr id="14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 r="21725"/>
          <a:stretch>
            <a:fillRect/>
          </a:stretch>
        </p:blipFill>
        <p:spPr bwMode="auto">
          <a:xfrm>
            <a:off x="8139297" y="3482752"/>
            <a:ext cx="860687" cy="2971799"/>
          </a:xfrm>
          <a:prstGeom prst="rect">
            <a:avLst/>
          </a:prstGeom>
          <a:noFill/>
        </p:spPr>
      </p:pic>
      <p:pic>
        <p:nvPicPr>
          <p:cNvPr id="15" name="Picture 32" descr="http://img-fotki.yandex.ru/get/6445/60408636.ab/0_a4379_dd5910ee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7660" y="3852707"/>
            <a:ext cx="2971800" cy="2813304"/>
          </a:xfrm>
          <a:prstGeom prst="rect">
            <a:avLst/>
          </a:prstGeom>
          <a:noFill/>
        </p:spPr>
      </p:pic>
      <p:pic>
        <p:nvPicPr>
          <p:cNvPr id="16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7069" y="4219410"/>
            <a:ext cx="2471315" cy="2446601"/>
          </a:xfrm>
          <a:prstGeom prst="rect">
            <a:avLst/>
          </a:prstGeom>
          <a:noFill/>
        </p:spPr>
      </p:pic>
      <p:pic>
        <p:nvPicPr>
          <p:cNvPr id="17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4016" y="3525043"/>
            <a:ext cx="2857500" cy="2828925"/>
          </a:xfrm>
          <a:prstGeom prst="rect">
            <a:avLst/>
          </a:prstGeom>
          <a:noFill/>
        </p:spPr>
      </p:pic>
      <p:pic>
        <p:nvPicPr>
          <p:cNvPr id="18" name="Picture 8" descr="http://img-fotki.yandex.ru/get/5642/60408636.ab/0_a4378_ecdcb1e6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2796" y="3694211"/>
            <a:ext cx="2466594" cy="2971800"/>
          </a:xfrm>
          <a:prstGeom prst="rect">
            <a:avLst/>
          </a:prstGeom>
          <a:noFill/>
        </p:spPr>
      </p:pic>
      <p:pic>
        <p:nvPicPr>
          <p:cNvPr id="19" name="Picture 10" descr="http://img-fotki.yandex.ru/get/5642/60408636.ab/0_a437b_3dbb360e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965203"/>
            <a:ext cx="2857500" cy="1866901"/>
          </a:xfrm>
          <a:prstGeom prst="rect">
            <a:avLst/>
          </a:prstGeom>
          <a:noFill/>
        </p:spPr>
      </p:pic>
      <p:pic>
        <p:nvPicPr>
          <p:cNvPr id="20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73096" y="1754559"/>
            <a:ext cx="1743456" cy="2971800"/>
          </a:xfrm>
          <a:prstGeom prst="rect">
            <a:avLst/>
          </a:prstGeom>
          <a:noFill/>
        </p:spPr>
      </p:pic>
      <p:pic>
        <p:nvPicPr>
          <p:cNvPr id="21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4464" y="2258615"/>
            <a:ext cx="1743456" cy="2971800"/>
          </a:xfrm>
          <a:prstGeom prst="rect">
            <a:avLst/>
          </a:prstGeom>
          <a:noFill/>
        </p:spPr>
      </p:pic>
      <p:pic>
        <p:nvPicPr>
          <p:cNvPr id="22" name="Picture 16" descr="http://img-fotki.yandex.ru/get/4420/66124276.a/0_5fdac_3ad4b37b_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101107"/>
            <a:ext cx="1104900" cy="1428750"/>
          </a:xfrm>
          <a:prstGeom prst="rect">
            <a:avLst/>
          </a:prstGeom>
          <a:noFill/>
        </p:spPr>
      </p:pic>
      <p:pic>
        <p:nvPicPr>
          <p:cNvPr id="23" name="Picture 20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468560" y="-191989"/>
            <a:ext cx="1555823" cy="881634"/>
          </a:xfrm>
          <a:prstGeom prst="rect">
            <a:avLst/>
          </a:prstGeom>
          <a:noFill/>
        </p:spPr>
      </p:pic>
      <p:pic>
        <p:nvPicPr>
          <p:cNvPr id="24" name="Picture 22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284683"/>
            <a:ext cx="1428750" cy="809626"/>
          </a:xfrm>
          <a:prstGeom prst="rect">
            <a:avLst/>
          </a:prstGeom>
          <a:noFill/>
        </p:spPr>
      </p:pic>
      <p:pic>
        <p:nvPicPr>
          <p:cNvPr id="25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75695" y="5685283"/>
            <a:ext cx="3124289" cy="1124745"/>
          </a:xfrm>
          <a:prstGeom prst="rect">
            <a:avLst/>
          </a:prstGeom>
          <a:noFill/>
        </p:spPr>
      </p:pic>
      <p:pic>
        <p:nvPicPr>
          <p:cNvPr id="26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84584" y="5685283"/>
            <a:ext cx="3096344" cy="1172717"/>
          </a:xfrm>
          <a:prstGeom prst="rect">
            <a:avLst/>
          </a:prstGeom>
          <a:noFill/>
        </p:spPr>
      </p:pic>
      <p:pic>
        <p:nvPicPr>
          <p:cNvPr id="27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016" y="3381027"/>
            <a:ext cx="1314450" cy="2857500"/>
          </a:xfrm>
          <a:prstGeom prst="rect">
            <a:avLst/>
          </a:prstGeom>
          <a:noFill/>
        </p:spPr>
      </p:pic>
      <p:pic>
        <p:nvPicPr>
          <p:cNvPr id="28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3237011"/>
            <a:ext cx="1314450" cy="2857500"/>
          </a:xfrm>
          <a:prstGeom prst="rect">
            <a:avLst/>
          </a:prstGeom>
          <a:noFill/>
        </p:spPr>
      </p:pic>
      <p:pic>
        <p:nvPicPr>
          <p:cNvPr id="29" name="Picture 2" descr="http://s4.pic4you.ru/y2014/03-25/12216/4283614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0"/>
            <a:ext cx="2376264" cy="15698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0DD1-DFDA-4475-BD34-B25664F479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Алексей\Картинки\мм.jpg"/>
          <p:cNvPicPr>
            <a:picLocks noChangeAspect="1" noChangeArrowheads="1"/>
          </p:cNvPicPr>
          <p:nvPr userDrawn="1"/>
        </p:nvPicPr>
        <p:blipFill>
          <a:blip r:embed="rId3" cstate="print"/>
          <a:srcRect l="8263" t="1701" r="70475" b="2100"/>
          <a:stretch>
            <a:fillRect/>
          </a:stretch>
        </p:blipFill>
        <p:spPr bwMode="auto">
          <a:xfrm>
            <a:off x="0" y="0"/>
            <a:ext cx="194421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0DD1-DFDA-4475-BD34-B25664F479D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8;&#1075;&#1077;&#1081;\Desktop\&#1085;&#1077;&#1083;&#1077;&#1090;&#1072;&#1102;&#1097;&#1080;&#1077;%20&#1087;&#1090;&#1080;&#1094;&#1099;\betxoven%20-%20myzuk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b.ru/article/134729/neletayuschie-ptitsyi-spisok-neletayuschih-pti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esktop\&#1085;&#1077;&#1083;&#1077;&#1090;&#1072;&#1102;&#1097;&#1080;&#1077;%20&#1087;&#1090;&#1080;&#1094;&#1099;\betxoven%20-%20myzuka.mp3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Нелетающие 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ПТИЦЫ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14412" y="857232"/>
            <a:ext cx="3528392" cy="1412776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Фомина Светлана Валерьевна</a:t>
            </a:r>
          </a:p>
          <a:p>
            <a:pPr>
              <a:defRPr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 МОУ СОШ №11 г.Твери</a:t>
            </a:r>
          </a:p>
          <a:p>
            <a:endParaRPr lang="ru-RU" dirty="0"/>
          </a:p>
        </p:txBody>
      </p:sp>
      <p:pic>
        <p:nvPicPr>
          <p:cNvPr id="5" name="betxoven - myzu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71934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285728"/>
            <a:ext cx="2529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Казуар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ергей\Music\казу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736"/>
            <a:ext cx="4030694" cy="50625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664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сходства и различия: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ергей\Music\страу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3431704" cy="2286016"/>
          </a:xfrm>
          <a:prstGeom prst="rect">
            <a:avLst/>
          </a:prstGeom>
          <a:noFill/>
        </p:spPr>
      </p:pic>
      <p:pic>
        <p:nvPicPr>
          <p:cNvPr id="4" name="Picture 2" descr="C:\Users\Сергей\Music\нанд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116590"/>
            <a:ext cx="3429024" cy="2384243"/>
          </a:xfrm>
          <a:prstGeom prst="rect">
            <a:avLst/>
          </a:prstGeom>
          <a:noFill/>
        </p:spPr>
      </p:pic>
      <p:pic>
        <p:nvPicPr>
          <p:cNvPr id="5" name="Picture 2" descr="C:\Users\Сергей\Music\казу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312825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642918"/>
            <a:ext cx="3720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Пингвины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ергей\Music\пингв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6400813" cy="40005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285728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Киви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ергей\Music\кив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6378464" cy="424815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ргей\Music\кив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228390" cy="3396297"/>
          </a:xfrm>
          <a:prstGeom prst="rect">
            <a:avLst/>
          </a:prstGeom>
          <a:noFill/>
        </p:spPr>
      </p:pic>
      <p:pic>
        <p:nvPicPr>
          <p:cNvPr id="12291" name="Picture 3" descr="C:\Users\Сергей\Music\фрук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6"/>
            <a:ext cx="4572007" cy="3048005"/>
          </a:xfrm>
          <a:prstGeom prst="rect">
            <a:avLst/>
          </a:prstGeom>
          <a:noFill/>
        </p:spPr>
      </p:pic>
      <p:pic>
        <p:nvPicPr>
          <p:cNvPr id="12292" name="Picture 4" descr="C:\Users\Сергей\Music\517c6755048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14422"/>
            <a:ext cx="2404052" cy="160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9691" y="285728"/>
            <a:ext cx="7544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Тристанский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пастушок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ергей\Music\пастуш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556" y="1357298"/>
            <a:ext cx="6293302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5357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Попугай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Какапо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ергей\Music\попуг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5842931" cy="418811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ргей\Music\казуа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34785"/>
            <a:ext cx="2786050" cy="2523215"/>
          </a:xfrm>
          <a:prstGeom prst="rect">
            <a:avLst/>
          </a:prstGeom>
          <a:noFill/>
        </p:spPr>
      </p:pic>
      <p:pic>
        <p:nvPicPr>
          <p:cNvPr id="11267" name="Picture 3" descr="C:\Users\Сергей\Music\какап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843463"/>
            <a:ext cx="2714623" cy="2014537"/>
          </a:xfrm>
          <a:prstGeom prst="rect">
            <a:avLst/>
          </a:prstGeom>
          <a:noFill/>
        </p:spPr>
      </p:pic>
      <p:pic>
        <p:nvPicPr>
          <p:cNvPr id="11268" name="Picture 4" descr="C:\Users\Сергей\Music\киви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428868"/>
            <a:ext cx="3071834" cy="1911950"/>
          </a:xfrm>
          <a:prstGeom prst="rect">
            <a:avLst/>
          </a:prstGeom>
          <a:noFill/>
        </p:spPr>
      </p:pic>
      <p:pic>
        <p:nvPicPr>
          <p:cNvPr id="11269" name="Picture 5" descr="C:\Users\Сергей\Music\кур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428868"/>
            <a:ext cx="2606206" cy="245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285728"/>
            <a:ext cx="51860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«Пятый лишний»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C:\Users\Сергей\Music\нанду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428868"/>
            <a:ext cx="1905000" cy="44291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428604"/>
            <a:ext cx="49423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«Пятый лишний»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Сергей\Music\фламин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2198358" cy="2714644"/>
          </a:xfrm>
          <a:prstGeom prst="rect">
            <a:avLst/>
          </a:prstGeom>
          <a:noFill/>
        </p:spPr>
      </p:pic>
      <p:pic>
        <p:nvPicPr>
          <p:cNvPr id="11267" name="Picture 3" descr="C:\Users\Сергей\Music\попугац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857364"/>
            <a:ext cx="2171715" cy="2714644"/>
          </a:xfrm>
          <a:prstGeom prst="rect">
            <a:avLst/>
          </a:prstGeom>
          <a:noFill/>
        </p:spPr>
      </p:pic>
      <p:pic>
        <p:nvPicPr>
          <p:cNvPr id="11268" name="Picture 4" descr="C:\Users\Сергей\Music\зимород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857364"/>
            <a:ext cx="2290756" cy="2710954"/>
          </a:xfrm>
          <a:prstGeom prst="rect">
            <a:avLst/>
          </a:prstGeom>
          <a:noFill/>
        </p:spPr>
      </p:pic>
      <p:pic>
        <p:nvPicPr>
          <p:cNvPr id="11269" name="Picture 5" descr="C:\Users\Сергей\Music\пингв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14884"/>
            <a:ext cx="3250309" cy="2028822"/>
          </a:xfrm>
          <a:prstGeom prst="rect">
            <a:avLst/>
          </a:prstGeom>
          <a:noFill/>
        </p:spPr>
      </p:pic>
      <p:pic>
        <p:nvPicPr>
          <p:cNvPr id="11270" name="Picture 6" descr="C:\Users\Сергей\Music\фаза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735356"/>
            <a:ext cx="2774981" cy="19797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Блиц – турнир «Нелетающие птицы»: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000108"/>
            <a:ext cx="721520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1.Какая нелетающая птица является отменным пловцом?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2.Сколько пальцев на лапе страуса?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3.Что за нелетающая птица живет на Неприступном острове?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4.Узнай по описанию: нелетающая птичка с длинным клювом, ведет ночной образ жизни, «вкусно» называется?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5.Как называется нелетающий попугай?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928934"/>
            <a:ext cx="6357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Красна птица пеньем, а человек – ученьем.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1357298"/>
            <a:ext cx="48667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Пословица 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786058"/>
            <a:ext cx="72152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8.Кто из нелетающих птиц живет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Антактиде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 опасности эта взрослая птица может развивать скорость до 60 км/час. Броненосцы рушат их гнезда.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10.Самые известные вымершие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нелетуны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0"/>
            <a:ext cx="721520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6.Как называется птица которая имеет на синей голове «Шлем»?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Внешностью и образом жизни эта птица напоминает страуса, но у нее  оперение серого цвета и находится оно не только на теле, но и на шее и голове.  Кто это?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5857892"/>
            <a:ext cx="3528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642918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Шаблон: сайт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pedsovet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Дьячкова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Н.А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птиц: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http://fb.ru/article/134729/neletayuschie-ptitsyi-spisok-neletayuschih-ptits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А.И. Мир животных , 2008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1571612"/>
            <a:ext cx="3105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Птицы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571480"/>
            <a:ext cx="3040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Отгадка: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ы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928934"/>
            <a:ext cx="4114800" cy="28575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Нелетающие птицы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71462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какую цель мы поставим перед собой?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Music\гага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3762372" cy="3762372"/>
          </a:xfrm>
          <a:prstGeom prst="rect">
            <a:avLst/>
          </a:prstGeom>
          <a:noFill/>
        </p:spPr>
      </p:pic>
      <p:pic>
        <p:nvPicPr>
          <p:cNvPr id="1027" name="Picture 3" descr="C:\Users\Сергей\Music\дод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4286248" cy="28798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285728"/>
            <a:ext cx="7215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Самыми известными на сегодняшний день вымершими нелетающими птицами являются: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857496"/>
            <a:ext cx="2456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Бескрылая гагарка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5577" y="4357694"/>
            <a:ext cx="3838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Додо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или маврикийский дронт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64" y="1000108"/>
            <a:ext cx="5372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Птичий переполох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571736" y="2786058"/>
          <a:ext cx="6094413" cy="3427413"/>
        </p:xfrm>
        <a:graphic>
          <a:graphicData uri="http://schemas.openxmlformats.org/presentationml/2006/ole">
            <p:oleObj spid="_x0000_s2053" name="Презентация" r:id="rId3" imgW="6094535" imgH="3427323" progId="PowerPoint.Show.12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642918"/>
            <a:ext cx="3065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Страусы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ргей\Music\стра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5751829" cy="3831558"/>
          </a:xfrm>
          <a:prstGeom prst="rect">
            <a:avLst/>
          </a:prstGeom>
          <a:noFill/>
        </p:spPr>
      </p:pic>
      <p:pic>
        <p:nvPicPr>
          <p:cNvPr id="4" name="betxoven - myzu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ргей\Music\страу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5377274" cy="3587766"/>
          </a:xfrm>
          <a:prstGeom prst="rect">
            <a:avLst/>
          </a:prstGeom>
          <a:noFill/>
        </p:spPr>
      </p:pic>
      <p:pic>
        <p:nvPicPr>
          <p:cNvPr id="11267" name="Picture 3" descr="C:\Users\Сергей\Music\лапы страу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4110225" cy="27622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357166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Нанду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ергей\Music\нанд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5715040" cy="397373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249</Words>
  <Application>Microsoft Office PowerPoint</Application>
  <PresentationFormat>Экран (4:3)</PresentationFormat>
  <Paragraphs>58</Paragraphs>
  <Slides>22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Презентация</vt:lpstr>
      <vt:lpstr>Нелетающие  ПТИЦЫ </vt:lpstr>
      <vt:lpstr>Слайд 2</vt:lpstr>
      <vt:lpstr>Слайд 3</vt:lpstr>
      <vt:lpstr>Тема урока: Нелетающие птицы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 за внимание!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Сергей</cp:lastModifiedBy>
  <cp:revision>72</cp:revision>
  <dcterms:created xsi:type="dcterms:W3CDTF">2014-07-22T09:06:13Z</dcterms:created>
  <dcterms:modified xsi:type="dcterms:W3CDTF">2015-08-18T15:01:44Z</dcterms:modified>
</cp:coreProperties>
</file>