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99" r:id="rId4"/>
    <p:sldId id="294" r:id="rId5"/>
    <p:sldId id="295" r:id="rId6"/>
    <p:sldId id="296" r:id="rId7"/>
    <p:sldId id="301" r:id="rId8"/>
    <p:sldId id="297" r:id="rId9"/>
    <p:sldId id="271" r:id="rId10"/>
    <p:sldId id="270" r:id="rId11"/>
    <p:sldId id="269" r:id="rId12"/>
    <p:sldId id="268" r:id="rId13"/>
    <p:sldId id="267" r:id="rId14"/>
    <p:sldId id="275" r:id="rId15"/>
    <p:sldId id="266" r:id="rId16"/>
    <p:sldId id="265" r:id="rId17"/>
    <p:sldId id="273" r:id="rId18"/>
    <p:sldId id="277" r:id="rId19"/>
    <p:sldId id="280" r:id="rId20"/>
    <p:sldId id="282" r:id="rId21"/>
    <p:sldId id="289" r:id="rId22"/>
    <p:sldId id="285" r:id="rId23"/>
    <p:sldId id="287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FF00"/>
    <a:srgbClr val="B317B7"/>
    <a:srgbClr val="000000"/>
    <a:srgbClr val="EEB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84C8-D2ED-456F-9731-D54F66BBED8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DC230-16F0-40F9-88EE-219F9AF4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C230-16F0-40F9-88EE-219F9AF46EC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20C1-82C8-4BBF-8061-C880899290F9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D6BD7-F9A4-4A2A-917D-FED6E5A2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Pictures\Дошкольники\61090616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980728"/>
            <a:ext cx="51845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Batang" pitchFamily="18" charset="-127"/>
                <a:cs typeface="Aharoni" pitchFamily="2" charset="-79"/>
              </a:rPr>
              <a:t>In the world </a:t>
            </a:r>
          </a:p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Batang" pitchFamily="18" charset="-127"/>
                <a:cs typeface="Aharoni" pitchFamily="2" charset="-79"/>
              </a:rPr>
              <a:t>o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Batang" pitchFamily="18" charset="-127"/>
                <a:cs typeface="Aharoni" pitchFamily="2" charset="-79"/>
              </a:rPr>
              <a:t>f animals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140967"/>
            <a:ext cx="53285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B5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  <a:ea typeface="Batang" pitchFamily="18" charset="-127"/>
                <a:cs typeface="Aharoni" pitchFamily="2" charset="-79"/>
              </a:rPr>
              <a:t>В  мире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B5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  <a:ea typeface="Batang" pitchFamily="18" charset="-127"/>
                <a:cs typeface="Aharoni" pitchFamily="2" charset="-79"/>
              </a:rPr>
              <a:t>животных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EEB5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itchFamily="18" charset="0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Зайчику </a:t>
            </a:r>
            <a:r>
              <a:rPr lang="en-US" sz="2800" b="1" dirty="0" smtClean="0">
                <a:solidFill>
                  <a:srgbClr val="FF0000"/>
                </a:solidFill>
              </a:rPr>
              <a:t>hare</a:t>
            </a:r>
            <a:r>
              <a:rPr lang="ru-RU" sz="2800" b="1" dirty="0" smtClean="0"/>
              <a:t> не будет грустно,</a:t>
            </a:r>
          </a:p>
          <a:p>
            <a:pPr algn="ctr"/>
            <a:r>
              <a:rPr lang="ru-RU" sz="2800" b="1" dirty="0" smtClean="0"/>
              <a:t>Если есть рядом </a:t>
            </a:r>
            <a:r>
              <a:rPr lang="en-US" sz="2800" b="1" dirty="0" smtClean="0">
                <a:solidFill>
                  <a:srgbClr val="FF0000"/>
                </a:solidFill>
              </a:rPr>
              <a:t>cabbage</a:t>
            </a:r>
            <a:r>
              <a:rPr lang="ru-RU" sz="2800" b="1" dirty="0" smtClean="0"/>
              <a:t> капуста.</a:t>
            </a:r>
          </a:p>
        </p:txBody>
      </p:sp>
      <p:pic>
        <p:nvPicPr>
          <p:cNvPr id="28673" name="Picture 1" descr="C:\Users\ВИКА\Pictures\Дошкольники\5956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8"/>
            <a:ext cx="4888408" cy="322991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Lion</a:t>
            </a:r>
            <a:r>
              <a:rPr lang="en-US" sz="2800" b="1" dirty="0" smtClean="0"/>
              <a:t> </a:t>
            </a:r>
            <a:r>
              <a:rPr lang="ru-RU" sz="2800" b="1" dirty="0" smtClean="0"/>
              <a:t>лев и </a:t>
            </a:r>
            <a:r>
              <a:rPr lang="en-US" sz="2800" b="1" dirty="0" smtClean="0">
                <a:solidFill>
                  <a:srgbClr val="FF0000"/>
                </a:solidFill>
              </a:rPr>
              <a:t>tiger</a:t>
            </a:r>
            <a:r>
              <a:rPr lang="en-US" sz="2800" b="1" dirty="0" smtClean="0"/>
              <a:t> </a:t>
            </a:r>
            <a:r>
              <a:rPr lang="ru-RU" sz="2800" b="1" dirty="0" smtClean="0"/>
              <a:t>тигр</a:t>
            </a:r>
          </a:p>
          <a:p>
            <a:pPr algn="ctr"/>
            <a:r>
              <a:rPr lang="ru-RU" sz="2800" b="1" dirty="0" smtClean="0"/>
              <a:t>Знают много разных игр.</a:t>
            </a:r>
          </a:p>
        </p:txBody>
      </p:sp>
      <p:pic>
        <p:nvPicPr>
          <p:cNvPr id="27649" name="Picture 1" descr="C:\Users\ВИКА\Pictures\Дошкольники\288496375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564904"/>
            <a:ext cx="3240360" cy="27363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7650" name="Picture 2" descr="C:\Users\ВИКА\Pictures\Дошкольники\0_187bc7_f418adca_ori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64904"/>
            <a:ext cx="3422154" cy="27363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 двора собака </a:t>
            </a:r>
            <a:r>
              <a:rPr lang="en-US" sz="2800" b="1" dirty="0" smtClean="0">
                <a:solidFill>
                  <a:srgbClr val="FF0000"/>
                </a:solidFill>
              </a:rPr>
              <a:t>dog</a:t>
            </a:r>
          </a:p>
          <a:p>
            <a:pPr algn="ctr"/>
            <a:r>
              <a:rPr lang="ru-RU" sz="2800" b="1" dirty="0" smtClean="0"/>
              <a:t>Прогнала лягушку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frog</a:t>
            </a:r>
            <a:r>
              <a:rPr lang="en-US" sz="2800" b="1" dirty="0" smtClean="0"/>
              <a:t>.</a:t>
            </a:r>
            <a:endParaRPr lang="ru-RU" sz="2800" b="1" dirty="0" smtClean="0"/>
          </a:p>
        </p:txBody>
      </p:sp>
      <p:pic>
        <p:nvPicPr>
          <p:cNvPr id="26625" name="Picture 1" descr="C:\Users\ВИКА\Pictures\Дошкольники\1379925814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8"/>
            <a:ext cx="4962128" cy="31455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Не дразнитесь с хрюшкой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pig</a:t>
            </a:r>
            <a:r>
              <a:rPr lang="en-US" sz="2800" b="1" dirty="0" smtClean="0"/>
              <a:t>,</a:t>
            </a:r>
          </a:p>
          <a:p>
            <a:pPr algn="ctr"/>
            <a:r>
              <a:rPr lang="ru-RU" sz="2800" b="1" dirty="0" smtClean="0"/>
              <a:t>Ведь она большая </a:t>
            </a:r>
            <a:r>
              <a:rPr lang="en-US" sz="2800" b="1" dirty="0" smtClean="0">
                <a:solidFill>
                  <a:srgbClr val="FF0000"/>
                </a:solidFill>
              </a:rPr>
              <a:t>big</a:t>
            </a:r>
            <a:r>
              <a:rPr lang="en-US" sz="2800" b="1" dirty="0" smtClean="0"/>
              <a:t>.</a:t>
            </a:r>
            <a:r>
              <a:rPr lang="ru-RU" sz="2800" b="1" dirty="0" smtClean="0"/>
              <a:t> </a:t>
            </a:r>
          </a:p>
        </p:txBody>
      </p:sp>
      <p:pic>
        <p:nvPicPr>
          <p:cNvPr id="25601" name="Picture 1" descr="C:\Users\ВИКА\Pictures\Дошкольники\9a91a40deffe6a8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8"/>
            <a:ext cx="4968552" cy="30963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зоопарке завтра </a:t>
            </a:r>
            <a:r>
              <a:rPr lang="en-US" sz="2800" b="1" dirty="0" smtClean="0">
                <a:solidFill>
                  <a:srgbClr val="FF0000"/>
                </a:solidFill>
              </a:rPr>
              <a:t>zoo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/>
              <a:t>Мы увидим </a:t>
            </a:r>
            <a:r>
              <a:rPr lang="en-US" sz="2800" b="1" dirty="0" smtClean="0">
                <a:solidFill>
                  <a:srgbClr val="FF0000"/>
                </a:solidFill>
              </a:rPr>
              <a:t>kangaroo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2049" name="Picture 1" descr="C:\Users\ВИКА\Pictures\Дошкольники\chauuc_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92896"/>
            <a:ext cx="4824536" cy="30440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Хитрая лисичка </a:t>
            </a:r>
            <a:r>
              <a:rPr lang="en-US" sz="2800" b="1" dirty="0" smtClean="0">
                <a:solidFill>
                  <a:srgbClr val="FF0000"/>
                </a:solidFill>
              </a:rPr>
              <a:t>fox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/>
              <a:t>Спряталась в коробке </a:t>
            </a:r>
            <a:r>
              <a:rPr lang="en-US" sz="2800" b="1" dirty="0" smtClean="0">
                <a:solidFill>
                  <a:srgbClr val="FF0000"/>
                </a:solidFill>
              </a:rPr>
              <a:t>box</a:t>
            </a:r>
            <a:r>
              <a:rPr lang="en-US" sz="2800" b="1" dirty="0" smtClean="0"/>
              <a:t>.</a:t>
            </a:r>
          </a:p>
          <a:p>
            <a:pPr algn="ctr"/>
            <a:endParaRPr lang="ru-RU" sz="2800" b="1" dirty="0" smtClean="0"/>
          </a:p>
        </p:txBody>
      </p:sp>
      <p:pic>
        <p:nvPicPr>
          <p:cNvPr id="24577" name="Picture 1" descr="C:\Users\ВИКА\Pictures\Дошкольники\493be7c06f84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48880"/>
            <a:ext cx="5112568" cy="316743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темноте, клыком сверкнув,</a:t>
            </a:r>
          </a:p>
          <a:p>
            <a:pPr algn="ctr"/>
            <a:r>
              <a:rPr lang="ru-RU" sz="2800" b="1" dirty="0" smtClean="0"/>
              <a:t>Ходит серый волк наш </a:t>
            </a:r>
            <a:r>
              <a:rPr lang="en-US" sz="2800" b="1" dirty="0" smtClean="0">
                <a:solidFill>
                  <a:srgbClr val="FF0000"/>
                </a:solidFill>
              </a:rPr>
              <a:t>wolf</a:t>
            </a:r>
            <a:r>
              <a:rPr lang="en-US" sz="2800" b="1" dirty="0" smtClean="0"/>
              <a:t>.</a:t>
            </a:r>
            <a:endParaRPr lang="ru-RU" sz="2800" b="1" dirty="0" smtClean="0"/>
          </a:p>
        </p:txBody>
      </p:sp>
      <p:pic>
        <p:nvPicPr>
          <p:cNvPr id="1026" name="Picture 2" descr="C:\Users\ВИКА\Pictures\Дошкольники\Howling-wolf_800x6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48880"/>
            <a:ext cx="5040560" cy="3240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Он утрёт любому нос,</a:t>
            </a:r>
          </a:p>
          <a:p>
            <a:pPr algn="ctr"/>
            <a:r>
              <a:rPr lang="ru-RU" sz="2800" b="1" dirty="0" smtClean="0"/>
              <a:t>Мчится вихрем конь мой </a:t>
            </a:r>
            <a:r>
              <a:rPr lang="en-US" sz="2800" b="1" dirty="0" smtClean="0">
                <a:solidFill>
                  <a:srgbClr val="FF0000"/>
                </a:solidFill>
              </a:rPr>
              <a:t>horse</a:t>
            </a:r>
            <a:r>
              <a:rPr lang="en-US" sz="2800" b="1" dirty="0" smtClean="0"/>
              <a:t>.</a:t>
            </a:r>
            <a:endParaRPr lang="ru-RU" sz="2800" b="1" dirty="0" smtClean="0"/>
          </a:p>
        </p:txBody>
      </p:sp>
      <p:pic>
        <p:nvPicPr>
          <p:cNvPr id="6" name="Picture 2" descr="C:\Users\ВИКА\Pictures\Дошкольники\14067186336489589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348880"/>
            <a:ext cx="5256584" cy="3240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Вот банан для обезьянки</a:t>
            </a:r>
            <a:r>
              <a:rPr lang="en-US" sz="2800" b="1" dirty="0" smtClean="0"/>
              <a:t>,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Для весёлой, шустрой </a:t>
            </a:r>
            <a:r>
              <a:rPr lang="en-US" sz="2800" b="1" dirty="0" smtClean="0">
                <a:solidFill>
                  <a:srgbClr val="FF0000"/>
                </a:solidFill>
              </a:rPr>
              <a:t>monkey</a:t>
            </a:r>
            <a:r>
              <a:rPr lang="en-US" sz="2800" b="1" dirty="0" smtClean="0"/>
              <a:t>.</a:t>
            </a:r>
            <a:endParaRPr lang="ru-RU" sz="2800" b="1" dirty="0" smtClean="0"/>
          </a:p>
        </p:txBody>
      </p:sp>
      <p:pic>
        <p:nvPicPr>
          <p:cNvPr id="5" name="Picture 2" descr="C:\Users\ВИКА\Pictures\Дошкольники\Chimpanzee-images-Windows-8-Wallpaper-animalplanethd.com_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20888"/>
            <a:ext cx="4824536" cy="30963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Принесла нам </a:t>
            </a:r>
            <a:r>
              <a:rPr lang="en-US" sz="2800" b="1" dirty="0" smtClean="0">
                <a:solidFill>
                  <a:srgbClr val="FF0000"/>
                </a:solidFill>
              </a:rPr>
              <a:t>squirrel</a:t>
            </a:r>
            <a:r>
              <a:rPr lang="en-US" sz="2800" b="1" dirty="0" smtClean="0"/>
              <a:t> </a:t>
            </a:r>
            <a:r>
              <a:rPr lang="ru-RU" sz="2800" b="1" dirty="0" smtClean="0"/>
              <a:t>белка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Nuts</a:t>
            </a:r>
            <a:r>
              <a:rPr lang="en-US" sz="2800" b="1" dirty="0" smtClean="0"/>
              <a:t> </a:t>
            </a:r>
            <a:r>
              <a:rPr lang="ru-RU" sz="2800" b="1" dirty="0" smtClean="0"/>
              <a:t>орешки на тарелке</a:t>
            </a:r>
            <a:r>
              <a:rPr lang="en-US" sz="2800" b="1" dirty="0" smtClean="0"/>
              <a:t>.</a:t>
            </a:r>
            <a:endParaRPr lang="ru-RU" sz="2800" b="1" dirty="0" smtClean="0"/>
          </a:p>
        </p:txBody>
      </p:sp>
      <p:pic>
        <p:nvPicPr>
          <p:cNvPr id="6" name="Picture 3" descr="C:\Users\ВИКА\Pictures\Дошкольники\cac-loai-soc-pho-bien-2014-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8"/>
            <a:ext cx="5040560" cy="30666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Pictures\Дошкольники\56294-89a73-20677673-m750x740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2276872"/>
            <a:ext cx="43293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</a:t>
            </a:r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</a:t>
            </a:r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B317B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</a:t>
            </a:r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</a:t>
            </a:r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</a:t>
            </a:r>
            <a:endParaRPr lang="ru-RU" sz="72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Важно голову задрав,</a:t>
            </a:r>
          </a:p>
          <a:p>
            <a:pPr algn="ctr"/>
            <a:r>
              <a:rPr lang="ru-RU" sz="2800" b="1" dirty="0" smtClean="0"/>
              <a:t>Смотрит свысока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giraffe</a:t>
            </a:r>
            <a:r>
              <a:rPr lang="en-US" sz="2800" b="1" dirty="0" smtClean="0"/>
              <a:t>.</a:t>
            </a:r>
            <a:endParaRPr lang="ru-RU" sz="2800" b="1" dirty="0" smtClean="0"/>
          </a:p>
        </p:txBody>
      </p:sp>
      <p:pic>
        <p:nvPicPr>
          <p:cNvPr id="1026" name="Picture 2" descr="C:\Users\ВИКА\Pictures\Дошкольники\larg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8"/>
            <a:ext cx="4968553" cy="30963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ВИКА\Pictures\Дошкольники\r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ВИКА\Pictures\Дошкольники\50467_8944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1584176" cy="1297880"/>
          </a:xfrm>
          <a:prstGeom prst="rect">
            <a:avLst/>
          </a:prstGeom>
          <a:noFill/>
        </p:spPr>
      </p:pic>
      <p:pic>
        <p:nvPicPr>
          <p:cNvPr id="6147" name="Picture 3" descr="C:\Users\ВИКА\Pictures\Дошкольники\косточка-собаки-и-юстрация-вектора-35405120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836712"/>
            <a:ext cx="1224136" cy="864096"/>
          </a:xfrm>
          <a:prstGeom prst="rect">
            <a:avLst/>
          </a:prstGeom>
          <a:noFill/>
        </p:spPr>
      </p:pic>
      <p:pic>
        <p:nvPicPr>
          <p:cNvPr id="7" name="Picture 2" descr="C:\Users\ВИКА\Pictures\Дошкольники\20406622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636912"/>
            <a:ext cx="1728192" cy="1230436"/>
          </a:xfrm>
          <a:prstGeom prst="rect">
            <a:avLst/>
          </a:prstGeom>
          <a:noFill/>
        </p:spPr>
      </p:pic>
      <p:pic>
        <p:nvPicPr>
          <p:cNvPr id="8" name="Picture 3" descr="C:\Users\ВИКА\Pictures\Дошкольники\volgskaya_seld_krasnaya_kniga_rossii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348880"/>
            <a:ext cx="1296144" cy="1145852"/>
          </a:xfrm>
          <a:prstGeom prst="rect">
            <a:avLst/>
          </a:prstGeom>
          <a:noFill/>
        </p:spPr>
      </p:pic>
      <p:pic>
        <p:nvPicPr>
          <p:cNvPr id="9" name="Picture 4" descr="C:\Users\ВИКА\Pictures\Дошкольники\avatar-389375-2013090420495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1196752"/>
            <a:ext cx="1085876" cy="1433091"/>
          </a:xfrm>
          <a:prstGeom prst="rect">
            <a:avLst/>
          </a:prstGeom>
          <a:noFill/>
        </p:spPr>
      </p:pic>
      <p:pic>
        <p:nvPicPr>
          <p:cNvPr id="10" name="Picture 5" descr="C:\Users\ВИКА\Pictures\Дошкольники\chicken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869160"/>
            <a:ext cx="1003920" cy="937047"/>
          </a:xfrm>
          <a:prstGeom prst="rect">
            <a:avLst/>
          </a:prstGeom>
          <a:noFill/>
        </p:spPr>
      </p:pic>
      <p:pic>
        <p:nvPicPr>
          <p:cNvPr id="11" name="Picture 6" descr="C:\Users\ВИКА\Pictures\Дошкольники\rabbit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3429000"/>
            <a:ext cx="1219200" cy="1515240"/>
          </a:xfrm>
          <a:prstGeom prst="rect">
            <a:avLst/>
          </a:prstGeom>
          <a:noFill/>
        </p:spPr>
      </p:pic>
      <p:pic>
        <p:nvPicPr>
          <p:cNvPr id="12" name="Picture 7" descr="C:\Users\ВИКА\Pictures\Дошкольники\1787820_html_m2e64f70c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1772816"/>
            <a:ext cx="1224136" cy="869404"/>
          </a:xfrm>
          <a:prstGeom prst="rect">
            <a:avLst/>
          </a:prstGeom>
          <a:noFill/>
        </p:spPr>
      </p:pic>
      <p:pic>
        <p:nvPicPr>
          <p:cNvPr id="13" name="Picture 8" descr="C:\Users\ВИКА\Pictures\Дошкольники\km_101077-600x60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1196752"/>
            <a:ext cx="1306488" cy="1369095"/>
          </a:xfrm>
          <a:prstGeom prst="rect">
            <a:avLst/>
          </a:prstGeom>
          <a:noFill/>
        </p:spPr>
      </p:pic>
      <p:pic>
        <p:nvPicPr>
          <p:cNvPr id="14" name="Picture 9" descr="C:\Users\ВИКА\Pictures\Дошкольники\XD6pSlTWXAQ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3573016"/>
            <a:ext cx="1296144" cy="1152128"/>
          </a:xfrm>
          <a:prstGeom prst="rect">
            <a:avLst/>
          </a:prstGeom>
          <a:noFill/>
        </p:spPr>
      </p:pic>
      <p:pic>
        <p:nvPicPr>
          <p:cNvPr id="15" name="Picture 10" descr="C:\Users\ВИКА\Pictures\Дошкольники\2113075_large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9592" y="4869160"/>
            <a:ext cx="1224136" cy="1152128"/>
          </a:xfrm>
          <a:prstGeom prst="rect">
            <a:avLst/>
          </a:prstGeom>
          <a:noFill/>
        </p:spPr>
      </p:pic>
      <p:pic>
        <p:nvPicPr>
          <p:cNvPr id="16" name="Picture 11" descr="C:\Users\ВИКА\Pictures\Дошкольники\domekuva2014-0057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1196752"/>
            <a:ext cx="1240397" cy="1173524"/>
          </a:xfrm>
          <a:prstGeom prst="rect">
            <a:avLst/>
          </a:prstGeom>
          <a:noFill/>
        </p:spPr>
      </p:pic>
      <p:pic>
        <p:nvPicPr>
          <p:cNvPr id="17" name="Picture 12" descr="C:\Users\ВИКА\Pictures\Дошкольники\Ratatouille-Cartoons-1024x640[1]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736" y="4797152"/>
            <a:ext cx="1728192" cy="1152128"/>
          </a:xfrm>
          <a:prstGeom prst="rect">
            <a:avLst/>
          </a:prstGeom>
          <a:noFill/>
        </p:spPr>
      </p:pic>
      <p:pic>
        <p:nvPicPr>
          <p:cNvPr id="18" name="Picture 13" descr="C:\Users\ВИКА\Pictures\Дошкольники\225644_s1[1]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2924944"/>
            <a:ext cx="1080120" cy="79208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1560" y="6206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What do they like?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А\Pictures\Дошкольники\img26[1]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1196752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  …  is  pink.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A  …  is  black.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A  …  is  red.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A  …  is  brown.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A  …  is  yellow.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A  …  is  white.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A  …  is  grey.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A  …  is  green.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А\Pictures\Дошкольники\img10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836712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268760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293096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86104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429000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996952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56490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132856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170080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70080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170080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170080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170080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170080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256490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256490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256490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386104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386104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386104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386104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386104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386104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386104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5157192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27984" y="472514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427984" y="4293096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427984" y="256490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27984" y="2996952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427984" y="3429000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157192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3888" y="5157192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5157192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C:\Users\ВИКА\Pictures\Дошкольники\309072666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1872208" cy="1672580"/>
          </a:xfrm>
          <a:prstGeom prst="rect">
            <a:avLst/>
          </a:prstGeom>
          <a:noFill/>
        </p:spPr>
      </p:pic>
      <p:pic>
        <p:nvPicPr>
          <p:cNvPr id="37" name="Picture 3" descr="C:\Users\ВИКА\Pictures\Дошкольники\0106-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060848"/>
            <a:ext cx="2016224" cy="2156023"/>
          </a:xfrm>
          <a:prstGeom prst="rect">
            <a:avLst/>
          </a:prstGeom>
          <a:noFill/>
        </p:spPr>
      </p:pic>
      <p:pic>
        <p:nvPicPr>
          <p:cNvPr id="38" name="Picture 4" descr="C:\Users\ВИКА\Pictures\Дошкольники\3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764704"/>
            <a:ext cx="122413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ИКА\Pictures\Дошкольники\little_forest_friends_by_diewolfin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332657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Good-bye!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C:\Users\ВИКА\Pictures\5а телевидение\hello_html_4a55a974[1]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914897" cy="188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А\Pictures\Дошкольники\image1959[1]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194" name="Picture 2" descr="C:\Users\ВИКА\Pictures\Дошкольники\owl-43[1]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4038600" cy="1968177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620688"/>
            <a:ext cx="4583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Owl     [au]</a:t>
            </a:r>
            <a:endParaRPr lang="ru-RU" sz="66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А\Pictures\Дошкольники\image1959[1]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ВИКА\Pictures\Дошкольники\Mastah_Mosquito_VBW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2376264" cy="214883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620688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Gnat   [z]</a:t>
            </a:r>
            <a:endParaRPr lang="ru-RU" sz="66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А\Pictures\Дошкольники\image1959[1]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" name="Picture 3" descr="C:\Users\ВИКА\Pictures\Дошкольники\wHVfB1tOsz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3236168" cy="2799789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483768" y="548680"/>
            <a:ext cx="6408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Dragon-fly   [Ʒ]</a:t>
            </a:r>
            <a:endParaRPr lang="ru-RU" sz="66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А\Pictures\Дошкольники\image1959[1]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125" name="Picture 5" descr="C:\Users\ВИКА\Pictures\Дошкольники\64830_html_m5282767e[1]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2265040" cy="2535932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3491880" y="54868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Frog   [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kw</a:t>
            </a:r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]</a:t>
            </a:r>
            <a:endParaRPr lang="ru-RU" sz="66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КА\Pictures\Дошкольники\image1959[1]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171" name="Picture 3" descr="C:\Users\ВИКА\Pictures\Дошкольники\0006-014-Stali-tut-sklikat-zverej-chtob-skhodilis-poskorej[1]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2514600" cy="210502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419872" y="620688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Wolf   [u:]</a:t>
            </a:r>
            <a:endParaRPr lang="ru-RU" sz="66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КА\Pictures\Дошкольники\image1959[1]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147" name="Picture 3" descr="C:\Users\ВИКА\Pictures\Дошкольники\post-548648-1241586585[1]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1872208" cy="3301827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491880" y="548680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Bear   [r]</a:t>
            </a:r>
            <a:endParaRPr lang="ru-RU" sz="66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Pictures\Дошкольники\children%201320%20(5.9Х4.1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Славный, добрый котик </a:t>
            </a:r>
            <a:r>
              <a:rPr lang="en-US" sz="2800" b="1" dirty="0" smtClean="0">
                <a:solidFill>
                  <a:srgbClr val="FF0000"/>
                </a:solidFill>
              </a:rPr>
              <a:t>cat</a:t>
            </a:r>
          </a:p>
          <a:p>
            <a:pPr algn="ctr"/>
            <a:r>
              <a:rPr lang="ru-RU" sz="2800" b="1" dirty="0" smtClean="0"/>
              <a:t>Проживает в нашей </a:t>
            </a:r>
            <a:r>
              <a:rPr lang="en-US" sz="2800" b="1" dirty="0" smtClean="0">
                <a:solidFill>
                  <a:srgbClr val="FF0000"/>
                </a:solidFill>
              </a:rPr>
              <a:t>flat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6" name="Picture 3" descr="C:\Users\ВИКА\Pictures\Дошкольники\020681-kotenok-koshka-ryzhiy-trav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348880"/>
            <a:ext cx="4824536" cy="32689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220</Words>
  <Application>Microsoft Office PowerPoint</Application>
  <PresentationFormat>Экран (4:3)</PresentationFormat>
  <Paragraphs>67</Paragraphs>
  <Slides>24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64</cp:revision>
  <dcterms:created xsi:type="dcterms:W3CDTF">2015-11-04T12:34:55Z</dcterms:created>
  <dcterms:modified xsi:type="dcterms:W3CDTF">2016-01-09T14:33:33Z</dcterms:modified>
</cp:coreProperties>
</file>