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8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5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80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5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7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5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9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6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043D-3CE5-440B-9FFA-F1D5D293E118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606A-7A84-4A5B-804A-074CC7C41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"/>
          <a:stretch/>
        </p:blipFill>
        <p:spPr bwMode="auto">
          <a:xfrm>
            <a:off x="0" y="442245"/>
            <a:ext cx="9144000" cy="59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"/>
          <a:stretch/>
        </p:blipFill>
        <p:spPr bwMode="auto">
          <a:xfrm>
            <a:off x="1" y="463822"/>
            <a:ext cx="9144000" cy="593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"/>
          <a:stretch/>
        </p:blipFill>
        <p:spPr bwMode="auto">
          <a:xfrm>
            <a:off x="0" y="480701"/>
            <a:ext cx="9070159" cy="58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1"/>
          <a:stretch/>
        </p:blipFill>
        <p:spPr bwMode="auto">
          <a:xfrm>
            <a:off x="1" y="446518"/>
            <a:ext cx="9144000" cy="596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"/>
          <a:stretch/>
        </p:blipFill>
        <p:spPr bwMode="auto">
          <a:xfrm>
            <a:off x="0" y="455138"/>
            <a:ext cx="9144000" cy="59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"/>
          <a:stretch/>
        </p:blipFill>
        <p:spPr bwMode="auto">
          <a:xfrm>
            <a:off x="2254900" y="-11811"/>
            <a:ext cx="4634201" cy="688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/>
        </p:blipFill>
        <p:spPr bwMode="auto">
          <a:xfrm>
            <a:off x="0" y="455064"/>
            <a:ext cx="9127876" cy="59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2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"/>
          <a:stretch/>
        </p:blipFill>
        <p:spPr bwMode="auto">
          <a:xfrm>
            <a:off x="12092" y="452617"/>
            <a:ext cx="9131908" cy="595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"/>
          <a:stretch/>
        </p:blipFill>
        <p:spPr bwMode="auto">
          <a:xfrm>
            <a:off x="0" y="442245"/>
            <a:ext cx="9139946" cy="59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"/>
          <a:stretch/>
        </p:blipFill>
        <p:spPr bwMode="auto">
          <a:xfrm>
            <a:off x="0" y="442245"/>
            <a:ext cx="9149127" cy="59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/>
        </p:blipFill>
        <p:spPr bwMode="auto">
          <a:xfrm>
            <a:off x="-9497" y="432595"/>
            <a:ext cx="9162994" cy="599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/>
        </p:blipFill>
        <p:spPr bwMode="auto">
          <a:xfrm>
            <a:off x="2379" y="459337"/>
            <a:ext cx="9119768" cy="593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/>
        </p:blipFill>
        <p:spPr bwMode="auto">
          <a:xfrm>
            <a:off x="0" y="472593"/>
            <a:ext cx="9109190" cy="591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"/>
          <a:stretch/>
        </p:blipFill>
        <p:spPr bwMode="auto">
          <a:xfrm>
            <a:off x="-1" y="456429"/>
            <a:ext cx="9105142" cy="594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52"/>
            <a:ext cx="9124631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"/>
          <a:stretch/>
        </p:blipFill>
        <p:spPr bwMode="auto">
          <a:xfrm>
            <a:off x="-794" y="449687"/>
            <a:ext cx="9152019" cy="595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"/>
          <a:stretch/>
        </p:blipFill>
        <p:spPr bwMode="auto">
          <a:xfrm>
            <a:off x="44600" y="480580"/>
            <a:ext cx="9099400" cy="58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"/>
          <a:stretch/>
        </p:blipFill>
        <p:spPr bwMode="auto">
          <a:xfrm>
            <a:off x="0" y="447769"/>
            <a:ext cx="9108951" cy="59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4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1"/>
          <a:stretch/>
        </p:blipFill>
        <p:spPr bwMode="auto">
          <a:xfrm>
            <a:off x="-8254" y="471051"/>
            <a:ext cx="9171790" cy="591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52"/>
            <a:ext cx="913077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9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"/>
          <a:stretch/>
        </p:blipFill>
        <p:spPr bwMode="auto">
          <a:xfrm>
            <a:off x="0" y="455556"/>
            <a:ext cx="9144000" cy="59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Лера</cp:lastModifiedBy>
  <cp:revision>3</cp:revision>
  <dcterms:created xsi:type="dcterms:W3CDTF">2015-02-16T16:49:12Z</dcterms:created>
  <dcterms:modified xsi:type="dcterms:W3CDTF">2015-02-16T17:27:10Z</dcterms:modified>
</cp:coreProperties>
</file>