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C238408C-6839-46EE-8131-EDA75C487F2E}" type="datetimeFigureOut">
              <a:rPr lang="ru-RU"/>
              <a:pPr/>
              <a:t>23.04.2015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7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ru-RU" smtClean="0"/>
              <a:pPr/>
              <a:t>23.04.2015</a:t>
            </a:fld>
            <a:endParaRPr kumimoji="0"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C53DF-4216-466D-99A7-94400E6C2A25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ru-RU" smtClean="0">
                <a:solidFill>
                  <a:schemeClr val="tx2"/>
                </a:solidFill>
              </a:rPr>
              <a:pPr/>
              <a:t>23.04.2015</a:t>
            </a:fld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ru-RU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ru-RU" smtClean="0">
                <a:solidFill>
                  <a:schemeClr val="tx2"/>
                </a:solidFill>
              </a:rPr>
              <a:pPr/>
              <a:t>23.04.2015</a:t>
            </a:fld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ru-RU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129108-AC8D-4212-9283-60D9E99BF07A}" type="datetimeFigureOut">
              <a:rPr lang="ru-RU" smtClean="0"/>
              <a:pPr/>
              <a:t>23.04.2015</a:t>
            </a:fld>
            <a:endParaRPr kumimoji="0"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ru-RU" smtClean="0"/>
              <a:pPr/>
              <a:t>23.04.2015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ru-RU" smtClean="0"/>
              <a:pPr/>
              <a:t>23.04.2015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ru-RU" smtClean="0"/>
              <a:pPr/>
              <a:t>23.04.2015</a:t>
            </a:fld>
            <a:endParaRPr kumimoji="0"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ru-RU" smtClean="0"/>
              <a:pPr/>
              <a:t>23.04.2015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ru-RU" smtClean="0">
                <a:solidFill>
                  <a:schemeClr val="tx2"/>
                </a:solidFill>
              </a:rPr>
              <a:pPr/>
              <a:t>23.04.2015</a:t>
            </a:fld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ru-RU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ECC0C8-36B8-442A-833D-B6AACE86BB77}" type="datetimeFigureOut">
              <a:rPr lang="ru-RU" smtClean="0"/>
              <a:pPr/>
              <a:t>23.04.2015</a:t>
            </a:fld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ru-RU" smtClean="0"/>
              <a:pPr/>
              <a:t>23.04.2015</a:t>
            </a:fld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3816DF-213E-421B-92D3-C068DBB023D6}" type="datetimeFigureOut">
              <a:rPr kumimoji="0" lang="ru-RU" smtClean="0">
                <a:solidFill>
                  <a:schemeClr val="tx2"/>
                </a:solidFill>
              </a:rPr>
              <a:pPr/>
              <a:t>23.04.2015</a:t>
            </a:fld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l"/>
            <a:fld id="{72AC53DF-4216-466D-99A7-94400E6C2A25}" type="slidenum">
              <a:rPr kumimoji="0" lang="ru-RU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3571876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7000900"/>
            <a:ext cx="8305800" cy="198120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МУСОРОПЕРЕРАБАТЫВАЮЩИЕ ЗАВОДЫ</a:t>
            </a:r>
            <a:endParaRPr lang="ru-RU" sz="4000" b="1" i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76b499c732b1af8754792d83414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27673" y="1463468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vert="horz" numCol="1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МУСОРОПЕРЕРАБАТЫВАЮЩИЕ ЗАВОДЫ</a:t>
            </a:r>
            <a:endParaRPr kumimoji="0" lang="ru-RU" sz="4000" b="1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+mn-lt"/>
              </a:rPr>
              <a:t>Оренбургский </a:t>
            </a:r>
            <a:br>
              <a:rPr lang="ru-RU" sz="4000" b="1" i="1" dirty="0" smtClean="0">
                <a:solidFill>
                  <a:srgbClr val="FFFF0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FFFF00"/>
                </a:solidFill>
                <a:latin typeface="+mn-lt"/>
              </a:rPr>
              <a:t>мусороперерабатывающий   завод</a:t>
            </a:r>
            <a:endParaRPr lang="ru-RU" sz="40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 он способен принять и переработать до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тыс. тонн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отходов. Он рассчитан для утилизации не только бытовых отходов, но и таких опасных, как ртуть, медицинские отходы.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 новый завод и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перолизной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установкой, которая позволит превращать мусор в энергию.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поддающиеся переработке отходы отправляются на полигон, где уплотняются при помощи специального катка.</a:t>
            </a:r>
          </a:p>
          <a:p>
            <a:pPr algn="ctr"/>
            <a:endParaRPr lang="ru-RU" sz="2000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85926"/>
            <a:ext cx="40592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Достоинства  мусороперерабатывающего завода: 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472386" cy="45720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Достоинствами любого завода – </a:t>
            </a:r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мусоросжигающего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мусороперерабатывающего – является </a:t>
            </a:r>
          </a:p>
          <a:p>
            <a:pPr marL="514350" indent="-514350"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способность утилизировать определённую часть мусора.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 algn="ctr">
              <a:buAutoNum type="arabicPeriod"/>
            </a:pPr>
            <a:endParaRPr lang="ru-RU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вторичного сырья из отходов 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3966" y="1524000"/>
            <a:ext cx="64170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Недостатки </a:t>
            </a:r>
            <a:b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мусороперерабатывающего завода : 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15328" cy="4572000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Производство  огромного количества шлаков, пепла и дыма.</a:t>
            </a:r>
          </a:p>
          <a:p>
            <a:pPr marL="514350" indent="-514350" algn="ctr">
              <a:buAutoNum type="arabicPeriod"/>
            </a:pP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Создание  смога. </a:t>
            </a:r>
          </a:p>
          <a:p>
            <a:pPr marL="514350" indent="-514350" algn="ctr">
              <a:buNone/>
            </a:pP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Газы, которые в свою очередь выбрасываются вместе с пеплом, значительно более опасны. 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3966" y="1524000"/>
            <a:ext cx="64170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928670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Разумеется, мусороперерабатывающие заводы, на которых твёрдые отходы утилизируются эффективнее, нежели на </a:t>
            </a:r>
            <a:r>
              <a:rPr lang="ru-RU" sz="32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мусоросжигающих</a:t>
            </a: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оказывают и меньшее давление на окружающую среду.</a:t>
            </a:r>
            <a:endParaRPr lang="ru-RU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 :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идеальном случае весь мусор, поступивший на завод, должен быть переработан в сырьё для производства или удобрения для сельского хозяйства.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Для увеличения их эффективности и снижения влияния на окружающую среду необходимо добиваться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 полной сортировки , переработки сырья на них с минимумом безвозвратного сжигания.</a:t>
            </a:r>
          </a:p>
          <a:p>
            <a:endParaRPr lang="ru-RU" b="1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 переработки мусора</a:t>
            </a: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+mn-lt"/>
              </a:rPr>
            </a:b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каждого жителя России в среднем приходится по 400 кг различных отходов в год.</a:t>
            </a:r>
            <a:r>
              <a:rPr lang="ru-RU" dirty="0" smtClean="0"/>
              <a:t> 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необходимо направлять на вторичную переработку, чтобы избавиться от свалок, которые сильно вредят экологии. </a:t>
            </a:r>
          </a:p>
          <a:p>
            <a:endParaRPr lang="ru-RU" dirty="0"/>
          </a:p>
        </p:txBody>
      </p:sp>
      <p:pic>
        <p:nvPicPr>
          <p:cNvPr id="7" name="Содержимое 6" descr="1356074898_484599_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571612"/>
            <a:ext cx="4349752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Условия создания  мусороперерабатывающих заводов 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идеале такой завод лучше строить в непосредственной близости от большого скопления бытовых отходов (свалки).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тоже время завод должен располагаться как можно дальше от жилых домов.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Виды </a:t>
            </a:r>
            <a:b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мусороперерабатывающих заводов :</a:t>
            </a:r>
            <a:b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1428736"/>
            <a:ext cx="6500858" cy="4667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         </a:t>
            </a:r>
          </a:p>
          <a:p>
            <a:pPr algn="ctr">
              <a:buNone/>
            </a:pPr>
            <a:endParaRPr lang="ru-RU" sz="32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1.Мусоросжигающие 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заводом называют, как правило,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небольшое предприятие, занимающееся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исключительно утилизацией мусора,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может сгореть 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528" y="1857364"/>
            <a:ext cx="135608" cy="4238636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/>
                <a:latin typeface="+mn-lt"/>
              </a:rPr>
              <a:t>2.   Мусороперерабатывающие заводы. </a:t>
            </a:r>
            <a:r>
              <a:rPr lang="ru-RU" sz="2600" b="1" i="1" dirty="0" smtClean="0">
                <a:solidFill>
                  <a:srgbClr val="FFFF00"/>
                </a:solidFill>
                <a:effectLst/>
                <a:latin typeface="+mn-lt"/>
              </a:rPr>
              <a:t/>
            </a:r>
            <a:br>
              <a:rPr lang="ru-RU" sz="2600" b="1" i="1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+mn-lt"/>
              </a:rPr>
              <a:t>это предприятие, занимающееся максимально полной переработкой мусора</a:t>
            </a:r>
            <a:endParaRPr lang="ru-RU" sz="3200" b="1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59936" cy="416719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Конечно, печи на таком заводе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тоже есть, но сгорает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лишь то, что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никоим другим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переработать.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3624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059238" cy="421484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Современные мусороперерабатывающие заводы представляют собой комплексы по утилизации  твердых бытовых отходов. 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2214546" cy="5286412"/>
          </a:xfrm>
        </p:spPr>
        <p:txBody>
          <a:bodyPr>
            <a:noAutofit/>
          </a:bodyPr>
          <a:lstStyle/>
          <a:p>
            <a:endParaRPr lang="ru-RU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624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71604" y="2636912"/>
            <a:ext cx="6357982" cy="37210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219200"/>
            <a:ext cx="8229600" cy="1219200"/>
          </a:xfrm>
        </p:spPr>
        <p:txBody>
          <a:bodyPr>
            <a:normAutofit/>
          </a:bodyPr>
          <a:lstStyle/>
          <a:p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28604"/>
            <a:ext cx="7715304" cy="5429288"/>
          </a:xfrm>
        </p:spPr>
        <p:txBody>
          <a:bodyPr>
            <a:normAutofit/>
          </a:bodyPr>
          <a:lstStyle/>
          <a:p>
            <a:endPara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Кроме того, на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мусороперераба-тывающих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заводах производится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обезвреживание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всех видов отходов,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основе вторичных ресурсов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изготавливаются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различные конструкционные изделия, строительные материалы и т.д.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43900" y="214290"/>
            <a:ext cx="214314" cy="6357982"/>
          </a:xfrm>
        </p:spPr>
        <p:txBody>
          <a:bodyPr>
            <a:noAutofit/>
          </a:bodyPr>
          <a:lstStyle/>
          <a:p>
            <a:endParaRPr lang="ru-RU" sz="24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территории России  действует около 240 комплексов, которые перерабатывают мусор: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976834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Новокузнецкий мусороперерабатывающий завод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завод в Кемеровской области начал свою  работу в 2008 году.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 представлен следующим образом: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1.отходы сортируются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вторсырье отправляется на переработку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остальной мусор подлежит захоронению.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Полигон рассчитан на эксплуатацию в течение 75 лет.</a:t>
            </a:r>
          </a:p>
          <a:p>
            <a:endParaRPr lang="ru-RU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1354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Мусоросортировочный завод </a:t>
            </a:r>
            <a:b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«Чистый город»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завод был построен в Красноярске. За год там перерабатывают около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730 тысяч тонн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бытовых отходов.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1.Отобранное вторичное сырье прессуется.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2.Формируются тюки.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Все это направляется на переработку.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Прочий мусор утилизируют на собственном полигоне.</a:t>
            </a:r>
          </a:p>
          <a:p>
            <a:endParaRPr lang="ru-RU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92909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469</Words>
  <Application>Microsoft Office PowerPoint</Application>
  <PresentationFormat>Экран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МУСОРОПЕРЕРАБАТЫВАЮЩИЕ ЗАВОДЫ</vt:lpstr>
      <vt:lpstr>       Актуальность переработки мусора </vt:lpstr>
      <vt:lpstr>Условия создания  мусороперерабатывающих заводов </vt:lpstr>
      <vt:lpstr>         Виды  мусороперерабатывающих заводов : </vt:lpstr>
      <vt:lpstr>2.   Мусороперерабатывающие заводы.  – это предприятие, занимающееся максимально полной переработкой мусора</vt:lpstr>
      <vt:lpstr>Современные мусороперерабатывающие заводы представляют собой комплексы по утилизации  твердых бытовых отходов. </vt:lpstr>
      <vt:lpstr>Презентация PowerPoint</vt:lpstr>
      <vt:lpstr>На территории России  действует около 240 комплексов, которые перерабатывают мусор:</vt:lpstr>
      <vt:lpstr>Мусоросортировочный завод  «Чистый город»</vt:lpstr>
      <vt:lpstr>Оренбургский  мусороперерабатывающий   завод</vt:lpstr>
      <vt:lpstr>Достоинства  мусороперерабатывающего завода: </vt:lpstr>
      <vt:lpstr>Недостатки  мусороперерабатывающего завода : </vt:lpstr>
      <vt:lpstr>Презентация PowerPoint</vt:lpstr>
      <vt:lpstr>Вывод :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2015-04-15T16:14:57Z</dcterms:created>
  <dcterms:modified xsi:type="dcterms:W3CDTF">2015-04-23T10:44:24Z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