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5768-33EF-4D65-96A9-7E4732629CC2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3C9E-7B5F-4BD9-9C85-046E060E6A2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5768-33EF-4D65-96A9-7E4732629CC2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3C9E-7B5F-4BD9-9C85-046E060E6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5768-33EF-4D65-96A9-7E4732629CC2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3C9E-7B5F-4BD9-9C85-046E060E6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5768-33EF-4D65-96A9-7E4732629CC2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3C9E-7B5F-4BD9-9C85-046E060E6A2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5768-33EF-4D65-96A9-7E4732629CC2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3C9E-7B5F-4BD9-9C85-046E060E6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5768-33EF-4D65-96A9-7E4732629CC2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3C9E-7B5F-4BD9-9C85-046E060E6A2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5768-33EF-4D65-96A9-7E4732629CC2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3C9E-7B5F-4BD9-9C85-046E060E6A2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5768-33EF-4D65-96A9-7E4732629CC2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3C9E-7B5F-4BD9-9C85-046E060E6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5768-33EF-4D65-96A9-7E4732629CC2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3C9E-7B5F-4BD9-9C85-046E060E6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5768-33EF-4D65-96A9-7E4732629CC2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3C9E-7B5F-4BD9-9C85-046E060E6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5768-33EF-4D65-96A9-7E4732629CC2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3C9E-7B5F-4BD9-9C85-046E060E6A2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24F5768-33EF-4D65-96A9-7E4732629CC2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D393C9E-7B5F-4BD9-9C85-046E060E6A2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3" y="3012091"/>
            <a:ext cx="81989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по новелле </a:t>
            </a: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</a:t>
            </a:r>
            <a:r>
              <a:rPr lang="ru-RU" sz="5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 Генри </a:t>
            </a:r>
            <a:endParaRPr lang="ru-RU" sz="54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6672" y="4221088"/>
            <a:ext cx="8568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«Обращение Джимми </a:t>
            </a:r>
            <a:r>
              <a:rPr lang="ru-RU" sz="5400" b="1" i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Валентайна</a:t>
            </a:r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»</a:t>
            </a:r>
            <a:endParaRPr lang="ru-RU" sz="5400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5637" y="332656"/>
            <a:ext cx="7920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пределах допустимого…</a:t>
            </a:r>
            <a:r>
              <a:rPr lang="ru-RU" sz="8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8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11537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20688"/>
            <a:ext cx="87849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i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Сделать выбор – это не только </a:t>
            </a:r>
            <a:r>
              <a:rPr lang="ru-RU" sz="4800" i="1" u="sng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принять решение</a:t>
            </a:r>
            <a:r>
              <a:rPr lang="ru-RU" sz="4800" i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 но и </a:t>
            </a:r>
            <a:r>
              <a:rPr lang="ru-RU" sz="4800" i="1" u="sng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осознать ответственность</a:t>
            </a:r>
            <a:r>
              <a:rPr lang="ru-RU" sz="4800" i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за последствия сделанного </a:t>
            </a:r>
            <a:r>
              <a:rPr lang="ru-RU" sz="4800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выбора</a:t>
            </a:r>
            <a:endParaRPr lang="ru-RU" sz="4800" i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377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1803" y="1916832"/>
            <a:ext cx="806489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«В случае любого вооруженного конфликта право сторон, находящихся в конфликте, выбирать методы или средства ведения войны не является неограниченным.</a:t>
            </a:r>
          </a:p>
          <a:p>
            <a:pPr algn="just"/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Запрещается применять оружие, снаряды, вещества и методы ведения военных действий, способные причинить излишние повреждения или излишние страдания».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16549" y="476672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35 Дополнительного протокола </a:t>
            </a: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 1977 г. к Женевским конвенциям 1949 г. содержит следующие положения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82652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7" y="620688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Цель -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627784" y="682243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 </a:t>
            </a:r>
            <a:r>
              <a:rPr lang="ru-RU" sz="32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стремления, то, что надо, желательно осуществить</a:t>
            </a:r>
            <a:endParaRPr lang="ru-RU" sz="32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415" y="3501008"/>
            <a:ext cx="3602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Средства - </a:t>
            </a:r>
            <a:endParaRPr lang="ru-RU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9912" y="3562563"/>
            <a:ext cx="5112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прием</a:t>
            </a:r>
            <a:r>
              <a:rPr lang="ru-RU" sz="32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способ действия для достижения </a:t>
            </a:r>
            <a:r>
              <a:rPr lang="ru-RU" sz="32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чего-нибудь</a:t>
            </a:r>
            <a:endParaRPr lang="ru-RU" sz="32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78564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7057"/>
            <a:ext cx="87129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Новелла О. Генри – значительное явление в истории мировой литературы. Отличается захватывающим сюжетом, краткостью, добрым юмором. В основе лежит принцип </a:t>
            </a:r>
            <a:r>
              <a:rPr lang="ru-RU" sz="28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«двойной сюжетной пружины» 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 настоящая разгадка тщательно и незаметно готовится с самого начала, но скрывается подстановкой ложной развязки.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0931" y="3789040"/>
            <a:ext cx="84249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Новелла - малый </a:t>
            </a: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прозаический жанр, сопоставимый с рассказом. Отличается острым стремительным сюжетом, нередко парадоксальным, отсутствием описательности и композиционной </a:t>
            </a: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строгостью.</a:t>
            </a:r>
            <a:endParaRPr lang="ru-RU" sz="28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866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030" y="776466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потеря </a:t>
            </a:r>
            <a:r>
              <a:rPr lang="ru-RU" sz="3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Аннабел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2485595"/>
            <a:ext cx="2520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у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трата уважения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31802" y="2537615"/>
            <a:ext cx="25016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лишение свободы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9175" y="4355342"/>
            <a:ext cx="70567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крушение всех планов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Молния 6"/>
          <p:cNvSpPr/>
          <p:nvPr/>
        </p:nvSpPr>
        <p:spPr>
          <a:xfrm>
            <a:off x="2383330" y="2030657"/>
            <a:ext cx="4248472" cy="1584176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317634" y="1500710"/>
            <a:ext cx="629140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спасение девочки</a:t>
            </a:r>
          </a:p>
        </p:txBody>
      </p:sp>
    </p:spTree>
    <p:extLst>
      <p:ext uri="{BB962C8B-B14F-4D97-AF65-F5344CB8AC3E}">
        <p14:creationId xmlns:p14="http://schemas.microsoft.com/office/powerpoint/2010/main" val="29111461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90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45" decel="50000">
                                          <p:stCondLst>
                                            <p:cond delay="145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90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45" decel="50000">
                                          <p:stCondLst>
                                            <p:cond delay="145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90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45" decel="50000">
                                          <p:stCondLst>
                                            <p:cond delay="145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90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45" decel="50000">
                                          <p:stCondLst>
                                            <p:cond delay="145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9" y="332656"/>
            <a:ext cx="84969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</a:t>
            </a:r>
            <a:r>
              <a:rPr lang="ru-RU" sz="32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Выбор </a:t>
            </a:r>
            <a:r>
              <a:rPr lang="ru-RU" sz="32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допустимых средств достижения цели всегда остается за человеком</a:t>
            </a: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Мы сами можем накладывать ограничения, определяя способ своих действий. И только на человеке лежит ответственность за последствия данного выбора.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1560" y="3861048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Сочинение-рассуждение: «</a:t>
            </a:r>
            <a:r>
              <a:rPr lang="ru-RU" sz="4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Может ли цель оправдывать средства ее достижения</a:t>
            </a: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?»</a:t>
            </a:r>
            <a:endParaRPr lang="ru-RU" sz="40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542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60</TotalTime>
  <Words>208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8</cp:revision>
  <dcterms:created xsi:type="dcterms:W3CDTF">2012-10-12T16:58:27Z</dcterms:created>
  <dcterms:modified xsi:type="dcterms:W3CDTF">2012-10-12T17:58:51Z</dcterms:modified>
</cp:coreProperties>
</file>