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ppt" ContentType="application/vnd.ms-powerpoi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9" r:id="rId2"/>
    <p:sldId id="281" r:id="rId3"/>
    <p:sldId id="282" r:id="rId4"/>
    <p:sldId id="264" r:id="rId5"/>
    <p:sldId id="284" r:id="rId6"/>
    <p:sldId id="285" r:id="rId7"/>
    <p:sldId id="283" r:id="rId8"/>
    <p:sldId id="267" r:id="rId9"/>
    <p:sldId id="265" r:id="rId10"/>
    <p:sldId id="266" r:id="rId11"/>
    <p:sldId id="268" r:id="rId12"/>
    <p:sldId id="269" r:id="rId13"/>
    <p:sldId id="270" r:id="rId14"/>
    <p:sldId id="271" r:id="rId15"/>
    <p:sldId id="286" r:id="rId16"/>
    <p:sldId id="277" r:id="rId17"/>
    <p:sldId id="278" r:id="rId18"/>
    <p:sldId id="279" r:id="rId19"/>
    <p:sldId id="280" r:id="rId20"/>
    <p:sldId id="263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346" autoAdjust="0"/>
    <p:restoredTop sz="94660"/>
  </p:normalViewPr>
  <p:slideViewPr>
    <p:cSldViewPr snapToGrid="0">
      <p:cViewPr varScale="1">
        <p:scale>
          <a:sx n="62" d="100"/>
          <a:sy n="62" d="100"/>
        </p:scale>
        <p:origin x="-33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1D34-3374-4281-BEA0-CC734DF96AB2}" type="datetimeFigureOut">
              <a:rPr lang="ru-RU" smtClean="0"/>
              <a:t>05.01.2016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3C67D-B411-4318-AE22-73B459FE459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100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1D34-3374-4281-BEA0-CC734DF96AB2}" type="datetimeFigureOut">
              <a:rPr lang="ru-RU" smtClean="0"/>
              <a:t>05.01.2016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3C67D-B411-4318-AE22-73B459FE4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211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1D34-3374-4281-BEA0-CC734DF96AB2}" type="datetimeFigureOut">
              <a:rPr lang="ru-RU" smtClean="0"/>
              <a:t>05.01.2016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3C67D-B411-4318-AE22-73B459FE4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184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1D34-3374-4281-BEA0-CC734DF96AB2}" type="datetimeFigureOut">
              <a:rPr lang="ru-RU" smtClean="0"/>
              <a:t>05.01.2016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3C67D-B411-4318-AE22-73B459FE459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4518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1D34-3374-4281-BEA0-CC734DF96AB2}" type="datetimeFigureOut">
              <a:rPr lang="ru-RU" smtClean="0"/>
              <a:t>05.01.2016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3C67D-B411-4318-AE22-73B459FE4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894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1D34-3374-4281-BEA0-CC734DF96AB2}" type="datetimeFigureOut">
              <a:rPr lang="ru-RU" smtClean="0"/>
              <a:t>05.01.2016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3C67D-B411-4318-AE22-73B459FE459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23205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1D34-3374-4281-BEA0-CC734DF96AB2}" type="datetimeFigureOut">
              <a:rPr lang="ru-RU" smtClean="0"/>
              <a:t>05.01.2016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3C67D-B411-4318-AE22-73B459FE4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405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1D34-3374-4281-BEA0-CC734DF96AB2}" type="datetimeFigureOut">
              <a:rPr lang="ru-RU" smtClean="0"/>
              <a:t>05.01.2016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3C67D-B411-4318-AE22-73B459FE4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978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1D34-3374-4281-BEA0-CC734DF96AB2}" type="datetimeFigureOut">
              <a:rPr lang="ru-RU" smtClean="0"/>
              <a:t>05.01.2016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3C67D-B411-4318-AE22-73B459FE4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66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1D34-3374-4281-BEA0-CC734DF96AB2}" type="datetimeFigureOut">
              <a:rPr lang="ru-RU" smtClean="0"/>
              <a:t>05.01.2016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3C67D-B411-4318-AE22-73B459FE4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262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1D34-3374-4281-BEA0-CC734DF96AB2}" type="datetimeFigureOut">
              <a:rPr lang="ru-RU" smtClean="0"/>
              <a:t>05.01.2016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3C67D-B411-4318-AE22-73B459FE4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727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1D34-3374-4281-BEA0-CC734DF96AB2}" type="datetimeFigureOut">
              <a:rPr lang="ru-RU" smtClean="0"/>
              <a:t>05.01.2016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3C67D-B411-4318-AE22-73B459FE4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023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1D34-3374-4281-BEA0-CC734DF96AB2}" type="datetimeFigureOut">
              <a:rPr lang="ru-RU" smtClean="0"/>
              <a:t>05.01.2016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3C67D-B411-4318-AE22-73B459FE4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481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1D34-3374-4281-BEA0-CC734DF96AB2}" type="datetimeFigureOut">
              <a:rPr lang="ru-RU" smtClean="0"/>
              <a:t>05.01.2016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3C67D-B411-4318-AE22-73B459FE4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665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1D34-3374-4281-BEA0-CC734DF96AB2}" type="datetimeFigureOut">
              <a:rPr lang="ru-RU" smtClean="0"/>
              <a:t>05.01.2016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3C67D-B411-4318-AE22-73B459FE4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25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1D34-3374-4281-BEA0-CC734DF96AB2}" type="datetimeFigureOut">
              <a:rPr lang="ru-RU" smtClean="0"/>
              <a:t>05.01.2016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3C67D-B411-4318-AE22-73B459FE4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273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1D34-3374-4281-BEA0-CC734DF96AB2}" type="datetimeFigureOut">
              <a:rPr lang="ru-RU" smtClean="0"/>
              <a:t>05.01.2016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3C67D-B411-4318-AE22-73B459FE4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594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3FF1D34-3374-4281-BEA0-CC734DF96AB2}" type="datetimeFigureOut">
              <a:rPr lang="ru-RU" smtClean="0"/>
              <a:t>05.01.2016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533C67D-B411-4318-AE22-73B459FE4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4414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PowerPoint_97-20031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emf"/><Relationship Id="rId4" Type="http://schemas.openxmlformats.org/officeDocument/2006/relationships/oleObject" Target="../embeddings/____________Microsoft_PowerPoint_97-200310.ppt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____________Microsoft_PowerPoint_97-200312.ppt"/><Relationship Id="rId5" Type="http://schemas.openxmlformats.org/officeDocument/2006/relationships/image" Target="../media/image1.emf"/><Relationship Id="rId4" Type="http://schemas.openxmlformats.org/officeDocument/2006/relationships/oleObject" Target="../embeddings/____________Microsoft_PowerPoint_97-200311.ppt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6.png"/><Relationship Id="rId5" Type="http://schemas.openxmlformats.org/officeDocument/2006/relationships/image" Target="../media/image1.emf"/><Relationship Id="rId4" Type="http://schemas.openxmlformats.org/officeDocument/2006/relationships/oleObject" Target="../embeddings/____________Microsoft_PowerPoint_97-200313.ppt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8.png"/><Relationship Id="rId5" Type="http://schemas.openxmlformats.org/officeDocument/2006/relationships/image" Target="../media/image1.emf"/><Relationship Id="rId4" Type="http://schemas.openxmlformats.org/officeDocument/2006/relationships/oleObject" Target="../embeddings/____________Microsoft_PowerPoint_97-200314.ppt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jp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.emf"/><Relationship Id="rId10" Type="http://schemas.openxmlformats.org/officeDocument/2006/relationships/image" Target="../media/image24.png"/><Relationship Id="rId4" Type="http://schemas.openxmlformats.org/officeDocument/2006/relationships/oleObject" Target="../embeddings/____________Microsoft_PowerPoint_97-200315.ppt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PowerPoint_97-200316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jpeg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8.jpg"/><Relationship Id="rId5" Type="http://schemas.openxmlformats.org/officeDocument/2006/relationships/image" Target="../media/image1.emf"/><Relationship Id="rId4" Type="http://schemas.openxmlformats.org/officeDocument/2006/relationships/oleObject" Target="../embeddings/____________Microsoft_PowerPoint_97-200317.ppt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jpg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2.jpg"/><Relationship Id="rId5" Type="http://schemas.openxmlformats.org/officeDocument/2006/relationships/image" Target="../media/image1.emf"/><Relationship Id="rId4" Type="http://schemas.openxmlformats.org/officeDocument/2006/relationships/oleObject" Target="../embeddings/____________Microsoft_PowerPoint_97-200318.ppt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6.jpg"/><Relationship Id="rId7" Type="http://schemas.openxmlformats.org/officeDocument/2006/relationships/image" Target="../media/image38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7.png"/><Relationship Id="rId5" Type="http://schemas.openxmlformats.org/officeDocument/2006/relationships/image" Target="../media/image1.emf"/><Relationship Id="rId4" Type="http://schemas.openxmlformats.org/officeDocument/2006/relationships/oleObject" Target="../embeddings/____________Microsoft_PowerPoint_97-200319.ppt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PowerPoint_97-200320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PowerPoint_97-20032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PowerPoint_97-200321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oleObject" Target="../embeddings/____________Microsoft_PowerPoint_97-20033.ppt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.jpeg"/><Relationship Id="rId5" Type="http://schemas.openxmlformats.org/officeDocument/2006/relationships/image" Target="../media/image1.emf"/><Relationship Id="rId4" Type="http://schemas.openxmlformats.org/officeDocument/2006/relationships/oleObject" Target="../embeddings/____________Microsoft_PowerPoint_97-20034.ppt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.jpeg"/><Relationship Id="rId5" Type="http://schemas.openxmlformats.org/officeDocument/2006/relationships/image" Target="../media/image1.emf"/><Relationship Id="rId4" Type="http://schemas.openxmlformats.org/officeDocument/2006/relationships/oleObject" Target="../embeddings/____________Microsoft_PowerPoint_97-20035.ppt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.jpeg"/><Relationship Id="rId5" Type="http://schemas.openxmlformats.org/officeDocument/2006/relationships/image" Target="../media/image1.emf"/><Relationship Id="rId4" Type="http://schemas.openxmlformats.org/officeDocument/2006/relationships/oleObject" Target="../embeddings/____________Microsoft_PowerPoint_97-20036.ppt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emf"/><Relationship Id="rId4" Type="http://schemas.openxmlformats.org/officeDocument/2006/relationships/oleObject" Target="../embeddings/____________Microsoft_PowerPoint_97-20037.ppt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1.jpg"/><Relationship Id="rId5" Type="http://schemas.openxmlformats.org/officeDocument/2006/relationships/image" Target="../media/image1.emf"/><Relationship Id="rId4" Type="http://schemas.openxmlformats.org/officeDocument/2006/relationships/oleObject" Target="../embeddings/____________Microsoft_PowerPoint_97-20038.ppt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0.jpg"/><Relationship Id="rId5" Type="http://schemas.openxmlformats.org/officeDocument/2006/relationships/image" Target="../media/image1.emf"/><Relationship Id="rId4" Type="http://schemas.openxmlformats.org/officeDocument/2006/relationships/oleObject" Target="../embeddings/____________Microsoft_PowerPoint_97-20039.ppt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5270985"/>
              </p:ext>
            </p:extLst>
          </p:nvPr>
        </p:nvGraphicFramePr>
        <p:xfrm>
          <a:off x="0" y="0"/>
          <a:ext cx="12191999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Презентация" r:id="rId3" imgW="4570501" imgH="3427618" progId="PowerPoint.Show.8">
                  <p:embed/>
                </p:oleObj>
              </mc:Choice>
              <mc:Fallback>
                <p:oleObj name="Презентация" r:id="rId3" imgW="4570501" imgH="3427618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1999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16940" y="1558369"/>
            <a:ext cx="10153742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УРОК ОКРУЖАЮЩЕГО МИРА</a:t>
            </a:r>
          </a:p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 1 КЛАСС</a:t>
            </a:r>
          </a:p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 (СИСТЕМА Л.В.ЗАНКОВА</a:t>
            </a:r>
            <a:r>
              <a:rPr lang="ru-RU" sz="4400" b="1" dirty="0" smtClean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8005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784" y="685800"/>
            <a:ext cx="6657258" cy="3614738"/>
          </a:xfrm>
        </p:spPr>
      </p:pic>
      <p:graphicFrame>
        <p:nvGraphicFramePr>
          <p:cNvPr id="4" name="Объект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0" y="0"/>
          <a:ext cx="12191999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9" name="Презентация" r:id="rId4" imgW="4570501" imgH="3427618" progId="PowerPoint.Show.8">
                  <p:embed/>
                </p:oleObj>
              </mc:Choice>
              <mc:Fallback>
                <p:oleObj name="Презентация" r:id="rId4" imgW="4570501" imgH="3427618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1999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333773" y="342900"/>
            <a:ext cx="3358612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4. УЛИТКА</a:t>
            </a:r>
          </a:p>
          <a:p>
            <a:endParaRPr lang="ru-RU" sz="4400" b="1" dirty="0" smtClean="0">
              <a:solidFill>
                <a:srgbClr val="FF0000"/>
              </a:solidFill>
            </a:endParaRPr>
          </a:p>
          <a:p>
            <a:r>
              <a:rPr lang="ru-RU" sz="4400" b="1" dirty="0" smtClean="0">
                <a:solidFill>
                  <a:srgbClr val="FF0000"/>
                </a:solidFill>
              </a:rPr>
              <a:t>МОЛЛЮСК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19" y="342900"/>
            <a:ext cx="7689748" cy="507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2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467" y="685800"/>
            <a:ext cx="3563891" cy="3614738"/>
          </a:xfrm>
        </p:spPr>
      </p:pic>
      <p:graphicFrame>
        <p:nvGraphicFramePr>
          <p:cNvPr id="4" name="Объект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3889768"/>
              </p:ext>
            </p:extLst>
          </p:nvPr>
        </p:nvGraphicFramePr>
        <p:xfrm>
          <a:off x="0" y="0"/>
          <a:ext cx="12191999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4" name="Презентация" r:id="rId4" imgW="4570501" imgH="3427618" progId="PowerPoint.Show.8">
                  <p:embed/>
                </p:oleObj>
              </mc:Choice>
              <mc:Fallback>
                <p:oleObj name="Презентация" r:id="rId4" imgW="4570501" imgH="3427618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1999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6233676"/>
              </p:ext>
            </p:extLst>
          </p:nvPr>
        </p:nvGraphicFramePr>
        <p:xfrm>
          <a:off x="1" y="48233"/>
          <a:ext cx="12191999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5" name="Презентация" r:id="rId6" imgW="4570501" imgH="3427618" progId="PowerPoint.Show.8">
                  <p:embed/>
                </p:oleObj>
              </mc:Choice>
              <mc:Fallback>
                <p:oleObj name="Презентация" r:id="rId6" imgW="4570501" imgH="3427618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" y="48233"/>
                        <a:ext cx="12191999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879146" y="126854"/>
            <a:ext cx="1715534" cy="4832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5.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Щ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У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К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А </a:t>
            </a:r>
          </a:p>
          <a:p>
            <a:endParaRPr lang="ru-RU" sz="4400" b="1" dirty="0" smtClean="0">
              <a:solidFill>
                <a:srgbClr val="FF0000"/>
              </a:solidFill>
            </a:endParaRPr>
          </a:p>
          <a:p>
            <a:r>
              <a:rPr lang="ru-RU" sz="4400" b="1" dirty="0" smtClean="0">
                <a:solidFill>
                  <a:srgbClr val="FF0000"/>
                </a:solidFill>
              </a:rPr>
              <a:t>РЫБА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1" y="-1"/>
            <a:ext cx="5480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8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13" y="873919"/>
            <a:ext cx="4318000" cy="3238500"/>
          </a:xfrm>
        </p:spPr>
      </p:pic>
      <p:graphicFrame>
        <p:nvGraphicFramePr>
          <p:cNvPr id="4" name="Объект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0" y="0"/>
          <a:ext cx="12191999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7" name="Презентация" r:id="rId4" imgW="4570501" imgH="3427618" progId="PowerPoint.Show.8">
                  <p:embed/>
                </p:oleObj>
              </mc:Choice>
              <mc:Fallback>
                <p:oleObj name="Презентация" r:id="rId4" imgW="4570501" imgH="3427618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1999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689498" y="530253"/>
            <a:ext cx="761747" cy="5509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6.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Я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Щ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Е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Р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И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Ц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0253"/>
            <a:ext cx="6518786" cy="44560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625" y="4706308"/>
            <a:ext cx="637087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3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925" y="878681"/>
            <a:ext cx="3228975" cy="3228975"/>
          </a:xfrm>
        </p:spPr>
      </p:pic>
      <p:graphicFrame>
        <p:nvGraphicFramePr>
          <p:cNvPr id="4" name="Объект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0" y="0"/>
          <a:ext cx="12191999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0" name="Презентация" r:id="rId4" imgW="4570501" imgH="3427618" progId="PowerPoint.Show.8">
                  <p:embed/>
                </p:oleObj>
              </mc:Choice>
              <mc:Fallback>
                <p:oleObj name="Презентация" r:id="rId4" imgW="4570501" imgH="3427618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1999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231529" y="235975"/>
            <a:ext cx="692818" cy="5509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7.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К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О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М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А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Р</a:t>
            </a:r>
          </a:p>
          <a:p>
            <a:endParaRPr lang="ru-RU" sz="4400" b="1" dirty="0">
              <a:solidFill>
                <a:srgbClr val="FF0000"/>
              </a:solidFill>
            </a:endParaRPr>
          </a:p>
          <a:p>
            <a:endParaRPr lang="ru-RU" sz="4400" b="1" dirty="0" smtClean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235975"/>
            <a:ext cx="5881688" cy="57584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9644" y="4568545"/>
            <a:ext cx="4285859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4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59" y="685800"/>
            <a:ext cx="5422107" cy="3614738"/>
          </a:xfrm>
        </p:spPr>
      </p:pic>
      <p:graphicFrame>
        <p:nvGraphicFramePr>
          <p:cNvPr id="4" name="Объект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0" y="0"/>
          <a:ext cx="12191999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6" name="Презентация" r:id="rId4" imgW="4570501" imgH="3427618" progId="PowerPoint.Show.8">
                  <p:embed/>
                </p:oleObj>
              </mc:Choice>
              <mc:Fallback>
                <p:oleObj name="Презентация" r:id="rId4" imgW="4570501" imgH="3427618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1999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679555"/>
              </p:ext>
            </p:extLst>
          </p:nvPr>
        </p:nvGraphicFramePr>
        <p:xfrm>
          <a:off x="2032001" y="-2"/>
          <a:ext cx="10001502" cy="6866113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111278"/>
                <a:gridCol w="1111278"/>
                <a:gridCol w="1111278"/>
                <a:gridCol w="1111278"/>
                <a:gridCol w="1111278"/>
                <a:gridCol w="1111278"/>
                <a:gridCol w="1111278"/>
                <a:gridCol w="1111278"/>
                <a:gridCol w="1111278"/>
              </a:tblGrid>
              <a:tr h="790450">
                <a:tc gridSpan="6">
                  <a:txBody>
                    <a:bodyPr/>
                    <a:lstStyle/>
                    <a:p>
                      <a:endParaRPr lang="ru-RU" sz="20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800" b="1" dirty="0" smtClean="0"/>
                        <a:t>К</a:t>
                      </a:r>
                      <a:endParaRPr lang="ru-RU" sz="48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sz="20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</a:tr>
              <a:tr h="1105393">
                <a:tc>
                  <a:txBody>
                    <a:bodyPr/>
                    <a:lstStyle/>
                    <a:p>
                      <a:r>
                        <a:rPr lang="ru-RU" sz="5400" b="1" dirty="0" smtClean="0"/>
                        <a:t> З</a:t>
                      </a:r>
                      <a:endParaRPr lang="ru-RU" sz="6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 </a:t>
                      </a:r>
                      <a:r>
                        <a:rPr lang="ru-RU" sz="4800" b="1" dirty="0" smtClean="0"/>
                        <a:t>А</a:t>
                      </a:r>
                      <a:endParaRPr lang="ru-RU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800" b="1" dirty="0" smtClean="0"/>
                        <a:t>Я</a:t>
                      </a:r>
                      <a:endParaRPr lang="ru-RU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800" b="1" dirty="0" smtClean="0"/>
                        <a:t>Ц</a:t>
                      </a:r>
                      <a:endParaRPr lang="ru-RU" sz="48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baseline="0" dirty="0" smtClean="0"/>
                        <a:t> </a:t>
                      </a:r>
                      <a:r>
                        <a:rPr lang="ru-RU" sz="4800" b="1" dirty="0" smtClean="0"/>
                        <a:t>С</a:t>
                      </a:r>
                      <a:endParaRPr lang="ru-RU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800" b="1" dirty="0" smtClean="0"/>
                        <a:t>О</a:t>
                      </a:r>
                      <a:endParaRPr lang="ru-RU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800" b="1" dirty="0" smtClean="0"/>
                        <a:t>В</a:t>
                      </a:r>
                      <a:endParaRPr lang="ru-RU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800" b="1" dirty="0" smtClean="0"/>
                        <a:t>А</a:t>
                      </a:r>
                      <a:endParaRPr lang="ru-RU" sz="4800" b="1" dirty="0"/>
                    </a:p>
                  </a:txBody>
                  <a:tcPr/>
                </a:tc>
              </a:tr>
              <a:tr h="790450">
                <a:tc gridSpan="2">
                  <a:txBody>
                    <a:bodyPr/>
                    <a:lstStyle/>
                    <a:p>
                      <a:endParaRPr lang="ru-RU" sz="2000" b="1" dirty="0"/>
                    </a:p>
                  </a:txBody>
                  <a:tcPr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800" b="1" dirty="0" smtClean="0"/>
                        <a:t>Щ</a:t>
                      </a:r>
                      <a:endParaRPr lang="ru-RU" sz="4800" b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ru-RU" sz="20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800" b="1" dirty="0" smtClean="0"/>
                        <a:t>М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sz="20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</a:tr>
              <a:tr h="790450">
                <a:tc>
                  <a:txBody>
                    <a:bodyPr/>
                    <a:lstStyle/>
                    <a:p>
                      <a:endParaRPr lang="ru-RU" sz="2000" b="1"/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4800" b="1" baseline="0" dirty="0" smtClean="0"/>
                        <a:t> </a:t>
                      </a:r>
                      <a:r>
                        <a:rPr lang="ru-RU" sz="4800" b="1" dirty="0" smtClean="0"/>
                        <a:t>Ч</a:t>
                      </a:r>
                      <a:endParaRPr lang="ru-RU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800" b="1" dirty="0" smtClean="0"/>
                        <a:t>Е</a:t>
                      </a:r>
                      <a:endParaRPr lang="ru-RU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800" b="1" dirty="0" smtClean="0"/>
                        <a:t>Р</a:t>
                      </a:r>
                      <a:endParaRPr lang="ru-RU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800" b="1" dirty="0" smtClean="0"/>
                        <a:t>Е</a:t>
                      </a:r>
                      <a:endParaRPr lang="ru-RU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800" b="1" dirty="0" smtClean="0"/>
                        <a:t>П</a:t>
                      </a:r>
                      <a:endParaRPr lang="ru-RU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800" b="1" dirty="0" smtClean="0"/>
                        <a:t>А</a:t>
                      </a:r>
                      <a:endParaRPr lang="ru-RU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800" b="1" dirty="0" smtClean="0"/>
                        <a:t>Х</a:t>
                      </a:r>
                      <a:endParaRPr lang="ru-RU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800" b="1" dirty="0" smtClean="0"/>
                        <a:t>А</a:t>
                      </a:r>
                      <a:endParaRPr lang="ru-RU" sz="4800" b="1" dirty="0"/>
                    </a:p>
                  </a:txBody>
                  <a:tcPr/>
                </a:tc>
              </a:tr>
              <a:tr h="790450">
                <a:tc>
                  <a:txBody>
                    <a:bodyPr/>
                    <a:lstStyle/>
                    <a:p>
                      <a:r>
                        <a:rPr lang="ru-RU" sz="4800" b="1" dirty="0" smtClean="0"/>
                        <a:t>Щ</a:t>
                      </a:r>
                      <a:endParaRPr lang="ru-RU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800" b="1" dirty="0" smtClean="0"/>
                        <a:t>Р</a:t>
                      </a:r>
                      <a:endParaRPr lang="ru-RU" sz="4800" b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ru-RU" sz="20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800" b="1" dirty="0" smtClean="0"/>
                        <a:t>Р</a:t>
                      </a:r>
                      <a:endParaRPr lang="ru-RU" sz="48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sz="2000" b="1" dirty="0"/>
                    </a:p>
                  </a:txBody>
                  <a:tcPr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</a:tr>
              <a:tr h="790450">
                <a:tc>
                  <a:txBody>
                    <a:bodyPr/>
                    <a:lstStyle/>
                    <a:p>
                      <a:r>
                        <a:rPr lang="ru-RU" sz="4000" b="1" baseline="0" dirty="0" smtClean="0"/>
                        <a:t> </a:t>
                      </a:r>
                      <a:r>
                        <a:rPr lang="ru-RU" sz="4800" b="1" dirty="0" smtClean="0"/>
                        <a:t>У</a:t>
                      </a:r>
                      <a:endParaRPr lang="ru-RU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800" b="1" dirty="0" smtClean="0"/>
                        <a:t>Л</a:t>
                      </a:r>
                      <a:endParaRPr lang="ru-RU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800" b="1" dirty="0" smtClean="0"/>
                        <a:t>И</a:t>
                      </a:r>
                      <a:endParaRPr lang="ru-RU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800" b="1" dirty="0" smtClean="0"/>
                        <a:t>Т</a:t>
                      </a:r>
                      <a:endParaRPr lang="ru-RU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800" b="1" dirty="0" smtClean="0"/>
                        <a:t>К</a:t>
                      </a:r>
                      <a:endParaRPr lang="ru-RU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800" b="1" dirty="0" smtClean="0"/>
                        <a:t>А</a:t>
                      </a:r>
                      <a:endParaRPr lang="ru-RU" sz="4800" b="1" dirty="0"/>
                    </a:p>
                  </a:txBody>
                  <a:tcPr/>
                </a:tc>
                <a:tc rowSpan="2" gridSpan="3">
                  <a:txBody>
                    <a:bodyPr/>
                    <a:lstStyle/>
                    <a:p>
                      <a:endParaRPr lang="ru-RU" sz="4800" b="1" dirty="0"/>
                    </a:p>
                  </a:txBody>
                  <a:tcPr>
                    <a:lnB w="12700" cmpd="sng"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 sz="2000"/>
                    </a:p>
                  </a:txBody>
                  <a:tcPr>
                    <a:lnT w="12700" cmpd="sng">
                      <a:noFill/>
                    </a:lnT>
                  </a:tcPr>
                </a:tc>
              </a:tr>
              <a:tr h="790450">
                <a:tc>
                  <a:txBody>
                    <a:bodyPr/>
                    <a:lstStyle/>
                    <a:p>
                      <a:r>
                        <a:rPr lang="ru-RU" sz="4800" b="1" dirty="0" smtClean="0"/>
                        <a:t>К</a:t>
                      </a:r>
                      <a:endParaRPr lang="ru-RU" sz="4800" b="1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800" b="1" dirty="0" smtClean="0"/>
                        <a:t>Ц</a:t>
                      </a:r>
                      <a:endParaRPr lang="ru-RU" sz="4800" b="1" dirty="0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endParaRPr lang="ru-RU" sz="20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rowSpan="2" h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</a:tr>
              <a:tr h="790450">
                <a:tc>
                  <a:txBody>
                    <a:bodyPr/>
                    <a:lstStyle/>
                    <a:p>
                      <a:r>
                        <a:rPr lang="ru-RU" sz="4800" b="1" dirty="0" smtClean="0"/>
                        <a:t>А</a:t>
                      </a:r>
                      <a:endParaRPr lang="ru-RU" sz="48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800" b="1" dirty="0" smtClean="0"/>
                        <a:t>А</a:t>
                      </a:r>
                      <a:endParaRPr lang="ru-RU" sz="4800" b="1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endParaRPr lang="ru-RU" sz="20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2679" y="5617271"/>
            <a:ext cx="1301751" cy="12407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6645" y="5875945"/>
            <a:ext cx="1938810" cy="9363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4430" y="3630167"/>
            <a:ext cx="1914381" cy="22680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2678" y="4416552"/>
            <a:ext cx="1301751" cy="12007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9671" y="813816"/>
            <a:ext cx="1014985" cy="10883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84832" y="1975104"/>
            <a:ext cx="1033272" cy="157327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89904" y="5239487"/>
            <a:ext cx="2650560" cy="159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9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0672009"/>
              </p:ext>
            </p:extLst>
          </p:nvPr>
        </p:nvGraphicFramePr>
        <p:xfrm>
          <a:off x="0" y="0"/>
          <a:ext cx="12191999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9" name="Презентация" r:id="rId3" imgW="4570501" imgH="3427618" progId="PowerPoint.Show.8">
                  <p:embed/>
                </p:oleObj>
              </mc:Choice>
              <mc:Fallback>
                <p:oleObj name="Презентация" r:id="rId3" imgW="4570501" imgH="3427618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1999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99452" y="328130"/>
            <a:ext cx="10867077" cy="37210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ru-RU" sz="4800" b="1" i="1" dirty="0" smtClean="0">
                <a:solidFill>
                  <a:srgbClr val="FF0000"/>
                </a:solidFill>
              </a:rPr>
              <a:t>            Работа </a:t>
            </a:r>
            <a:r>
              <a:rPr lang="ru-RU" sz="4800" b="1" i="1" dirty="0">
                <a:solidFill>
                  <a:srgbClr val="FF0000"/>
                </a:solidFill>
              </a:rPr>
              <a:t>в «Рабочей </a:t>
            </a:r>
            <a:r>
              <a:rPr lang="ru-RU" sz="4800" b="1" i="1" dirty="0" smtClean="0">
                <a:solidFill>
                  <a:srgbClr val="FF0000"/>
                </a:solidFill>
              </a:rPr>
              <a:t>тетради</a:t>
            </a:r>
          </a:p>
          <a:p>
            <a:pPr marL="0" indent="0">
              <a:buNone/>
            </a:pPr>
            <a:r>
              <a:rPr lang="ru-RU" sz="4800" b="1" i="1" dirty="0" smtClean="0">
                <a:solidFill>
                  <a:srgbClr val="FF0000"/>
                </a:solidFill>
              </a:rPr>
              <a:t> </a:t>
            </a:r>
            <a:r>
              <a:rPr lang="ru-RU" sz="4800" b="1" i="1" dirty="0">
                <a:solidFill>
                  <a:srgbClr val="FF0000"/>
                </a:solidFill>
              </a:rPr>
              <a:t>по окружающему миру 1 класс</a:t>
            </a:r>
            <a:r>
              <a:rPr lang="ru-RU" sz="4800" i="1" dirty="0">
                <a:solidFill>
                  <a:srgbClr val="FF0000"/>
                </a:solidFill>
              </a:rPr>
              <a:t>» </a:t>
            </a:r>
            <a:endParaRPr lang="ru-RU" sz="4800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4800" i="1" dirty="0" smtClean="0">
                <a:solidFill>
                  <a:srgbClr val="FF0000"/>
                </a:solidFill>
              </a:rPr>
              <a:t>страница18 </a:t>
            </a:r>
            <a:r>
              <a:rPr lang="ru-RU" sz="4800" i="1" dirty="0">
                <a:solidFill>
                  <a:srgbClr val="FF0000"/>
                </a:solidFill>
              </a:rPr>
              <a:t>задание № 21.</a:t>
            </a:r>
            <a:endParaRPr lang="ru-RU" sz="4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48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05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192" y="1593759"/>
            <a:ext cx="2374442" cy="1798820"/>
          </a:xfrm>
        </p:spPr>
      </p:pic>
      <p:graphicFrame>
        <p:nvGraphicFramePr>
          <p:cNvPr id="4" name="Объект 3">
            <a:hlinkClick r:id="" action="ppaction://ole?verb=0"/>
          </p:cNvPr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12191999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9" name="Презентация" r:id="rId4" imgW="4570501" imgH="3427618" progId="PowerPoint.Show.8">
                  <p:embed/>
                </p:oleObj>
              </mc:Choice>
              <mc:Fallback>
                <p:oleObj name="Презентация" r:id="rId4" imgW="4570501" imgH="3427618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1999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132" y="42174"/>
            <a:ext cx="4718567" cy="33868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1" y="356239"/>
            <a:ext cx="2959099" cy="41876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42" y="935393"/>
            <a:ext cx="3764191" cy="49143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238" y="3567996"/>
            <a:ext cx="5154963" cy="293333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14924" y="3362492"/>
            <a:ext cx="5293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3</a:t>
            </a:r>
            <a:endParaRPr lang="ru-RU" sz="4800" b="1" dirty="0" smtClean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74624" y="5034662"/>
            <a:ext cx="65915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>
                <a:solidFill>
                  <a:srgbClr val="FF0000"/>
                </a:solidFill>
              </a:rPr>
              <a:t>1</a:t>
            </a:r>
            <a:endParaRPr lang="ru-RU" sz="6600" b="1" dirty="0" smtClean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428750" y="1074894"/>
            <a:ext cx="5293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4</a:t>
            </a:r>
            <a:endParaRPr lang="ru-RU" sz="4800" b="1" dirty="0" smtClean="0">
              <a:solidFill>
                <a:srgbClr val="FF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29426" y="2541564"/>
            <a:ext cx="5293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2</a:t>
            </a:r>
            <a:endParaRPr lang="ru-RU" sz="48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28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044" y="685800"/>
            <a:ext cx="3614738" cy="3614738"/>
          </a:xfrm>
        </p:spPr>
      </p:pic>
      <p:graphicFrame>
        <p:nvGraphicFramePr>
          <p:cNvPr id="4" name="Объект 3">
            <a:hlinkClick r:id="" action="ppaction://ole?verb=0"/>
          </p:cNvPr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12191999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3" name="Презентация" r:id="rId4" imgW="4570501" imgH="3427618" progId="PowerPoint.Show.8">
                  <p:embed/>
                </p:oleObj>
              </mc:Choice>
              <mc:Fallback>
                <p:oleObj name="Презентация" r:id="rId4" imgW="4570501" imgH="3427618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1999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2" y="278264"/>
            <a:ext cx="4762500" cy="33378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49493" y="2710078"/>
            <a:ext cx="3258876" cy="39959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53" y="4140648"/>
            <a:ext cx="3173469" cy="25967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299" y="200486"/>
            <a:ext cx="4419053" cy="300480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197833" y="2508736"/>
            <a:ext cx="5293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5</a:t>
            </a:r>
            <a:endParaRPr lang="ru-RU" sz="4800" b="1" dirty="0" smtClean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124883" y="162124"/>
            <a:ext cx="5293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6</a:t>
            </a:r>
            <a:endParaRPr lang="ru-RU" sz="4800" b="1" dirty="0" smtClean="0">
              <a:solidFill>
                <a:srgbClr val="FF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71681" y="3882295"/>
            <a:ext cx="5725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</a:rPr>
              <a:t>7</a:t>
            </a:r>
            <a:endParaRPr lang="ru-RU" sz="5400" b="1" dirty="0" smtClean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380439" y="3505181"/>
            <a:ext cx="10277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</a:rPr>
              <a:t>8</a:t>
            </a:r>
            <a:endParaRPr lang="ru-RU" sz="5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6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889" y="1112425"/>
            <a:ext cx="1527048" cy="2761488"/>
          </a:xfrm>
        </p:spPr>
      </p:pic>
      <p:graphicFrame>
        <p:nvGraphicFramePr>
          <p:cNvPr id="4" name="Объект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0" y="0"/>
          <a:ext cx="12191999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7" name="Презентация" r:id="rId4" imgW="4570501" imgH="3427618" progId="PowerPoint.Show.8">
                  <p:embed/>
                </p:oleObj>
              </mc:Choice>
              <mc:Fallback>
                <p:oleObj name="Презентация" r:id="rId4" imgW="4570501" imgH="3427618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1999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1" y="521753"/>
            <a:ext cx="2952432" cy="48761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065" y="70181"/>
            <a:ext cx="4670904" cy="32854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969" y="960630"/>
            <a:ext cx="3965986" cy="34422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653" y="3499792"/>
            <a:ext cx="4065727" cy="32140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532048" y="3519970"/>
            <a:ext cx="7585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990524" y="2298136"/>
            <a:ext cx="5807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9</a:t>
            </a:r>
            <a:endParaRPr lang="ru-RU" sz="4000" b="1" dirty="0" smtClean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1169" y="4726658"/>
            <a:ext cx="7008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357134" y="3659381"/>
            <a:ext cx="7008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10168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0" y="0"/>
          <a:ext cx="12191999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1" name="Презентация" r:id="rId3" imgW="4570501" imgH="3427618" progId="PowerPoint.Show.8">
                  <p:embed/>
                </p:oleObj>
              </mc:Choice>
              <mc:Fallback>
                <p:oleObj name="Презентация" r:id="rId3" imgW="4570501" imgH="3427618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1999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84212" y="2031770"/>
            <a:ext cx="118224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ru-RU" sz="5400" b="1" dirty="0" smtClean="0">
                <a:solidFill>
                  <a:schemeClr val="bg1"/>
                </a:solidFill>
              </a:rPr>
              <a:t>2     3     1     4      6     9    12     10     </a:t>
            </a:r>
          </a:p>
        </p:txBody>
      </p:sp>
    </p:spTree>
    <p:extLst>
      <p:ext uri="{BB962C8B-B14F-4D97-AF65-F5344CB8AC3E}">
        <p14:creationId xmlns:p14="http://schemas.microsoft.com/office/powerpoint/2010/main" val="120856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9926254"/>
              </p:ext>
            </p:extLst>
          </p:nvPr>
        </p:nvGraphicFramePr>
        <p:xfrm>
          <a:off x="0" y="0"/>
          <a:ext cx="12191999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9" name="Презентация" r:id="rId3" imgW="4570501" imgH="3427618" progId="PowerPoint.Show.8">
                  <p:embed/>
                </p:oleObj>
              </mc:Choice>
              <mc:Fallback>
                <p:oleObj name="Презентация" r:id="rId3" imgW="4570501" imgH="3427618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1999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040398" y="565142"/>
            <a:ext cx="8545929" cy="36317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b="1" dirty="0" smtClean="0">
                <a:solidFill>
                  <a:srgbClr val="FF0000"/>
                </a:solidFill>
              </a:rPr>
              <a:t>ЦАРСТВО </a:t>
            </a:r>
          </a:p>
          <a:p>
            <a:r>
              <a:rPr lang="ru-RU" sz="11500" b="1" dirty="0" smtClean="0">
                <a:solidFill>
                  <a:srgbClr val="FF0000"/>
                </a:solidFill>
              </a:rPr>
              <a:t>ЖИВОТНЫХ</a:t>
            </a:r>
          </a:p>
        </p:txBody>
      </p:sp>
    </p:spTree>
    <p:extLst>
      <p:ext uri="{BB962C8B-B14F-4D97-AF65-F5344CB8AC3E}">
        <p14:creationId xmlns:p14="http://schemas.microsoft.com/office/powerpoint/2010/main" val="80282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5308922"/>
              </p:ext>
            </p:extLst>
          </p:nvPr>
        </p:nvGraphicFramePr>
        <p:xfrm>
          <a:off x="0" y="0"/>
          <a:ext cx="12191999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Презентация" r:id="rId3" imgW="4570501" imgH="3427618" progId="PowerPoint.Show.8">
                  <p:embed/>
                </p:oleObj>
              </mc:Choice>
              <mc:Fallback>
                <p:oleObj name="Презентация" r:id="rId3" imgW="4570501" imgH="3427618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1999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84212" y="1385442"/>
            <a:ext cx="10661893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ru-RU" sz="13800" b="1" dirty="0" smtClean="0">
                <a:solidFill>
                  <a:srgbClr val="FF0000"/>
                </a:solidFill>
              </a:rPr>
              <a:t>МОЛОДЦЫ!</a:t>
            </a:r>
          </a:p>
        </p:txBody>
      </p:sp>
    </p:spTree>
    <p:extLst>
      <p:ext uri="{BB962C8B-B14F-4D97-AF65-F5344CB8AC3E}">
        <p14:creationId xmlns:p14="http://schemas.microsoft.com/office/powerpoint/2010/main" val="269010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5425283"/>
              </p:ext>
            </p:extLst>
          </p:nvPr>
        </p:nvGraphicFramePr>
        <p:xfrm>
          <a:off x="0" y="0"/>
          <a:ext cx="12191999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7" name="Презентация" r:id="rId3" imgW="4570501" imgH="3427618" progId="PowerPoint.Show.8">
                  <p:embed/>
                </p:oleObj>
              </mc:Choice>
              <mc:Fallback>
                <p:oleObj name="Презентация" r:id="rId3" imgW="4570501" imgH="3427618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1999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0" name="Picture 4" descr="C:\Users\Антонина\Desktop\6200647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3854"/>
            <a:ext cx="4011168" cy="250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C:\Users\Антонина\Desktop\113cfae76915a410de69d30b070bce9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960" y="219074"/>
            <a:ext cx="3728720" cy="279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C:\Users\Антонина\Desktop\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56552"/>
            <a:ext cx="4493777" cy="252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Picture 7" descr="C:\Users\Антонина\Desktop\depositphotos_12710636-Sheep-in-a-fiel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960" y="3356552"/>
            <a:ext cx="4140200" cy="277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64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758" y="1350169"/>
            <a:ext cx="2861310" cy="2286000"/>
          </a:xfrm>
        </p:spPr>
      </p:pic>
      <p:graphicFrame>
        <p:nvGraphicFramePr>
          <p:cNvPr id="4" name="Объект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6276912"/>
              </p:ext>
            </p:extLst>
          </p:nvPr>
        </p:nvGraphicFramePr>
        <p:xfrm>
          <a:off x="0" y="0"/>
          <a:ext cx="12191999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8" name="Презентация" r:id="rId4" imgW="4570501" imgH="3427618" progId="PowerPoint.Show.8">
                  <p:embed/>
                </p:oleObj>
              </mc:Choice>
              <mc:Fallback>
                <p:oleObj name="Презентация" r:id="rId4" imgW="4570501" imgH="3427618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1999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066797" y="320042"/>
            <a:ext cx="5825634" cy="2462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ФИЗМИНУТКА</a:t>
            </a:r>
            <a:endParaRPr lang="ru-RU" sz="6600" b="1" dirty="0" smtClean="0">
              <a:solidFill>
                <a:srgbClr val="FF0000"/>
              </a:solidFill>
            </a:endParaRPr>
          </a:p>
          <a:p>
            <a:endParaRPr lang="ru-RU" sz="4400" b="1" dirty="0" smtClean="0">
              <a:solidFill>
                <a:srgbClr val="FF0000"/>
              </a:solidFill>
            </a:endParaRPr>
          </a:p>
          <a:p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6165" name="Picture 21" descr="C:\Users\Антонина\Desktop\i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760" y="1422400"/>
            <a:ext cx="4572953" cy="304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64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758" y="1350169"/>
            <a:ext cx="2861310" cy="2286000"/>
          </a:xfrm>
        </p:spPr>
      </p:pic>
      <p:graphicFrame>
        <p:nvGraphicFramePr>
          <p:cNvPr id="4" name="Объект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835730"/>
              </p:ext>
            </p:extLst>
          </p:nvPr>
        </p:nvGraphicFramePr>
        <p:xfrm>
          <a:off x="0" y="0"/>
          <a:ext cx="12191999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6" name="Презентация" r:id="rId4" imgW="4570501" imgH="3427618" progId="PowerPoint.Show.8">
                  <p:embed/>
                </p:oleObj>
              </mc:Choice>
              <mc:Fallback>
                <p:oleObj name="Презентация" r:id="rId4" imgW="4570501" imgH="3427618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1999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16310" y="1025818"/>
            <a:ext cx="10831811" cy="2462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Работа по учебнику с.27</a:t>
            </a:r>
            <a:endParaRPr lang="ru-RU" sz="6600" b="1" dirty="0" smtClean="0">
              <a:solidFill>
                <a:srgbClr val="FF0000"/>
              </a:solidFill>
            </a:endParaRPr>
          </a:p>
          <a:p>
            <a:endParaRPr lang="ru-RU" sz="4400" b="1" dirty="0" smtClean="0">
              <a:solidFill>
                <a:srgbClr val="FF0000"/>
              </a:solidFill>
            </a:endParaRPr>
          </a:p>
          <a:p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28674" name="Picture 2" descr="C:\Users\Антонина\Desktop\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439" y="2256924"/>
            <a:ext cx="2985135" cy="423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47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758" y="1350169"/>
            <a:ext cx="2861310" cy="2286000"/>
          </a:xfrm>
        </p:spPr>
      </p:pic>
      <p:graphicFrame>
        <p:nvGraphicFramePr>
          <p:cNvPr id="4" name="Объект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8584946"/>
              </p:ext>
            </p:extLst>
          </p:nvPr>
        </p:nvGraphicFramePr>
        <p:xfrm>
          <a:off x="0" y="0"/>
          <a:ext cx="12191999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2" name="Презентация" r:id="rId4" imgW="4570501" imgH="3427618" progId="PowerPoint.Show.8">
                  <p:embed/>
                </p:oleObj>
              </mc:Choice>
              <mc:Fallback>
                <p:oleObj name="Презентация" r:id="rId4" imgW="4570501" imgH="3427618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1999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066797" y="320042"/>
            <a:ext cx="5825634" cy="2462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ФИЗМИНУТКА</a:t>
            </a:r>
            <a:endParaRPr lang="ru-RU" sz="6600" b="1" dirty="0" smtClean="0">
              <a:solidFill>
                <a:srgbClr val="FF0000"/>
              </a:solidFill>
            </a:endParaRPr>
          </a:p>
          <a:p>
            <a:endParaRPr lang="ru-RU" sz="4400" b="1" dirty="0" smtClean="0">
              <a:solidFill>
                <a:srgbClr val="FF0000"/>
              </a:solidFill>
            </a:endParaRPr>
          </a:p>
          <a:p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27650" name="Picture 2" descr="C:\Users\Антонина\Desktop\hello_html_2256b4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234" y="1551148"/>
            <a:ext cx="3794760" cy="284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97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758" y="1350169"/>
            <a:ext cx="2861310" cy="2286000"/>
          </a:xfrm>
        </p:spPr>
      </p:pic>
      <p:graphicFrame>
        <p:nvGraphicFramePr>
          <p:cNvPr id="4" name="Объект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1968746"/>
              </p:ext>
            </p:extLst>
          </p:nvPr>
        </p:nvGraphicFramePr>
        <p:xfrm>
          <a:off x="0" y="0"/>
          <a:ext cx="12191999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8" name="Презентация" r:id="rId4" imgW="4570501" imgH="3427618" progId="PowerPoint.Show.8">
                  <p:embed/>
                </p:oleObj>
              </mc:Choice>
              <mc:Fallback>
                <p:oleObj name="Презентация" r:id="rId4" imgW="4570501" imgH="3427618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1999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434837" y="609602"/>
            <a:ext cx="5567550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indent="-742950">
              <a:buAutoNum type="arabicPeriod"/>
            </a:pPr>
            <a:r>
              <a:rPr lang="ru-RU" sz="4400" b="1" dirty="0" smtClean="0">
                <a:solidFill>
                  <a:srgbClr val="FF0000"/>
                </a:solidFill>
              </a:rPr>
              <a:t>ЗАЯЦ</a:t>
            </a:r>
          </a:p>
          <a:p>
            <a:endParaRPr lang="ru-RU" sz="4400" b="1" dirty="0" smtClean="0">
              <a:solidFill>
                <a:srgbClr val="FF0000"/>
              </a:solidFill>
            </a:endParaRPr>
          </a:p>
          <a:p>
            <a:r>
              <a:rPr lang="ru-RU" sz="4400" b="1" dirty="0" smtClean="0">
                <a:solidFill>
                  <a:srgbClr val="FF0000"/>
                </a:solidFill>
              </a:rPr>
              <a:t> МЛЕКОПИТАЮЩЕЕ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1" y="524259"/>
            <a:ext cx="6022816" cy="622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5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951" y="685800"/>
            <a:ext cx="5972924" cy="3614738"/>
          </a:xfrm>
        </p:spPr>
      </p:pic>
      <p:graphicFrame>
        <p:nvGraphicFramePr>
          <p:cNvPr id="4" name="Объект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1233313"/>
              </p:ext>
            </p:extLst>
          </p:nvPr>
        </p:nvGraphicFramePr>
        <p:xfrm>
          <a:off x="0" y="0"/>
          <a:ext cx="12191999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1" name="Презентация" r:id="rId4" imgW="4570501" imgH="3427618" progId="PowerPoint.Show.8">
                  <p:embed/>
                </p:oleObj>
              </mc:Choice>
              <mc:Fallback>
                <p:oleObj name="Презентация" r:id="rId4" imgW="4570501" imgH="3427618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1999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7373863" y="797116"/>
            <a:ext cx="2472152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2. СОВА</a:t>
            </a:r>
          </a:p>
          <a:p>
            <a:endParaRPr lang="ru-RU" sz="4400" b="1" dirty="0" smtClean="0">
              <a:solidFill>
                <a:srgbClr val="FF0000"/>
              </a:solidFill>
            </a:endParaRPr>
          </a:p>
          <a:p>
            <a:r>
              <a:rPr lang="ru-RU" sz="4400" b="1" dirty="0" smtClean="0">
                <a:solidFill>
                  <a:srgbClr val="FF0000"/>
                </a:solidFill>
              </a:rPr>
              <a:t> ПТИЦА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01" y="-1"/>
            <a:ext cx="4936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5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672" y="685800"/>
            <a:ext cx="5707481" cy="3614738"/>
          </a:xfrm>
        </p:spPr>
      </p:pic>
      <p:graphicFrame>
        <p:nvGraphicFramePr>
          <p:cNvPr id="4" name="Объект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3406745"/>
              </p:ext>
            </p:extLst>
          </p:nvPr>
        </p:nvGraphicFramePr>
        <p:xfrm>
          <a:off x="0" y="0"/>
          <a:ext cx="12191999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Презентация" r:id="rId4" imgW="4570501" imgH="3427618" progId="PowerPoint.Show.8">
                  <p:embed/>
                </p:oleObj>
              </mc:Choice>
              <mc:Fallback>
                <p:oleObj name="Презентация" r:id="rId4" imgW="4570501" imgH="3427618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1999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095999" y="685799"/>
            <a:ext cx="5923416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3. ЧЕРЕПАХА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ПРЕСМЫКАЮЩЕЕСЯ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3" y="412954"/>
            <a:ext cx="5997296" cy="495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9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TC104033917[[fn=Берлин]]</Template>
  <TotalTime>212</TotalTime>
  <Words>136</Words>
  <Application>Microsoft Office PowerPoint</Application>
  <PresentationFormat>Произвольный</PresentationFormat>
  <Paragraphs>90</Paragraphs>
  <Slides>20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Сектор</vt:lpstr>
      <vt:lpstr>Презентация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Еговцева</dc:creator>
  <cp:lastModifiedBy>Антонина</cp:lastModifiedBy>
  <cp:revision>28</cp:revision>
  <dcterms:created xsi:type="dcterms:W3CDTF">2013-11-20T09:27:31Z</dcterms:created>
  <dcterms:modified xsi:type="dcterms:W3CDTF">2016-01-05T14:37:06Z</dcterms:modified>
</cp:coreProperties>
</file>