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6" r:id="rId13"/>
    <p:sldId id="269" r:id="rId14"/>
    <p:sldId id="270" r:id="rId15"/>
    <p:sldId id="26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9283" autoAdjust="0"/>
  </p:normalViewPr>
  <p:slideViewPr>
    <p:cSldViewPr>
      <p:cViewPr varScale="1">
        <p:scale>
          <a:sx n="69" d="100"/>
          <a:sy n="69" d="100"/>
        </p:scale>
        <p:origin x="-13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img1.liveinternet.ru/images/attach/c/7/125/53/125053169_svift.jpg" TargetMode="External"/><Relationship Id="rId2" Type="http://schemas.openxmlformats.org/officeDocument/2006/relationships/hyperlink" Target="https://ru.wikipedia.org/wiki/&#1055;&#1091;&#1090;&#1077;&#1096;&#1077;&#1089;&#1090;&#1074;&#1080;&#1103;_&#1043;&#1091;&#1083;&#1083;&#1080;&#1074;&#1077;&#1088;&#1072;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andex.ru/images/search?text=&#1082;&#1072;&#1088;&#1090;&#1080;&#1085;&#1082;&#1080;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400" dirty="0" smtClean="0"/>
              <a:t>done by </a:t>
            </a:r>
            <a:br>
              <a:rPr lang="en-US" sz="2400" dirty="0" smtClean="0"/>
            </a:br>
            <a:r>
              <a:rPr lang="en-US" sz="2400" dirty="0" err="1" smtClean="0"/>
              <a:t>Kamagaeva</a:t>
            </a:r>
            <a:r>
              <a:rPr lang="en-US" sz="2400" dirty="0" smtClean="0"/>
              <a:t> </a:t>
            </a:r>
            <a:r>
              <a:rPr lang="en-US" sz="2400" dirty="0" err="1" smtClean="0"/>
              <a:t>ulyana</a:t>
            </a:r>
            <a:r>
              <a:rPr lang="en-US" sz="2400" dirty="0" smtClean="0"/>
              <a:t> </a:t>
            </a:r>
            <a:r>
              <a:rPr lang="en-US" sz="2400" dirty="0" err="1" smtClean="0"/>
              <a:t>vladimirovna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English Lesson </a:t>
            </a:r>
            <a:endParaRPr lang="ru-RU" sz="6000" dirty="0"/>
          </a:p>
        </p:txBody>
      </p:sp>
      <p:pic>
        <p:nvPicPr>
          <p:cNvPr id="4" name="Picture 2" descr="C:\Users\1\Desktop\gxhhlkg8tfi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71390"/>
            <a:ext cx="9144000" cy="5715106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1752" y="457200"/>
            <a:ext cx="8842248" cy="841248"/>
          </a:xfrm>
        </p:spPr>
        <p:txBody>
          <a:bodyPr>
            <a:noAutofit/>
          </a:bodyPr>
          <a:lstStyle/>
          <a:p>
            <a:r>
              <a:rPr lang="en-US" sz="3200" dirty="0" smtClean="0"/>
              <a:t>What can people do to save the world</a:t>
            </a:r>
            <a:endParaRPr lang="ru-RU" sz="32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79375" indent="17463">
              <a:buNone/>
            </a:pPr>
            <a:r>
              <a:rPr lang="en-US" dirty="0" smtClean="0"/>
              <a:t>People should:</a:t>
            </a:r>
          </a:p>
          <a:p>
            <a:pPr marL="79375" indent="17463">
              <a:buNone/>
            </a:pPr>
            <a:r>
              <a:rPr lang="en-US" dirty="0" smtClean="0"/>
              <a:t>1)</a:t>
            </a:r>
          </a:p>
          <a:p>
            <a:pPr marL="79375" indent="17463">
              <a:buNone/>
            </a:pPr>
            <a:r>
              <a:rPr lang="en-US" dirty="0" smtClean="0"/>
              <a:t>2)</a:t>
            </a:r>
          </a:p>
          <a:p>
            <a:pPr marL="79375" indent="17463">
              <a:buNone/>
            </a:pPr>
            <a:r>
              <a:rPr lang="en-US" dirty="0" smtClean="0"/>
              <a:t>3)</a:t>
            </a:r>
          </a:p>
          <a:p>
            <a:pPr marL="79375" indent="17463">
              <a:buNone/>
            </a:pPr>
            <a:r>
              <a:rPr lang="en-US" dirty="0" smtClean="0"/>
              <a:t>4)</a:t>
            </a:r>
          </a:p>
          <a:p>
            <a:pPr marL="79375" indent="17463">
              <a:buNone/>
            </a:pPr>
            <a:r>
              <a:rPr lang="en-US" dirty="0" smtClean="0"/>
              <a:t>5)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People should not:</a:t>
            </a:r>
          </a:p>
          <a:p>
            <a:pPr marL="0" indent="0">
              <a:buNone/>
            </a:pPr>
            <a:r>
              <a:rPr lang="en-US" dirty="0" smtClean="0"/>
              <a:t>1) </a:t>
            </a:r>
          </a:p>
          <a:p>
            <a:pPr marL="0" indent="0">
              <a:buNone/>
            </a:pPr>
            <a:r>
              <a:rPr lang="en-US" dirty="0" smtClean="0"/>
              <a:t>2)</a:t>
            </a:r>
          </a:p>
          <a:p>
            <a:pPr marL="0" indent="0">
              <a:buNone/>
            </a:pPr>
            <a:r>
              <a:rPr lang="en-US" dirty="0" smtClean="0"/>
              <a:t>3)</a:t>
            </a:r>
          </a:p>
          <a:p>
            <a:pPr marL="0" indent="0">
              <a:buNone/>
            </a:pPr>
            <a:r>
              <a:rPr lang="en-US" dirty="0" smtClean="0"/>
              <a:t>4)</a:t>
            </a:r>
          </a:p>
          <a:p>
            <a:pPr marL="0" indent="0">
              <a:buNone/>
            </a:pPr>
            <a:r>
              <a:rPr lang="en-US" dirty="0" smtClean="0"/>
              <a:t>5)</a:t>
            </a: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you would do to improve the world</a:t>
            </a:r>
            <a:endParaRPr lang="ru-RU" sz="28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374904"/>
          </a:xfrm>
        </p:spPr>
        <p:txBody>
          <a:bodyPr>
            <a:normAutofit fontScale="77500" lnSpcReduction="20000"/>
          </a:bodyPr>
          <a:lstStyle/>
          <a:p>
            <a:pPr marL="263525" indent="0">
              <a:buNone/>
            </a:pPr>
            <a:r>
              <a:rPr lang="en-US" dirty="0" smtClean="0"/>
              <a:t>To improve the world I would:</a:t>
            </a:r>
          </a:p>
          <a:p>
            <a:pPr marL="263525" indent="0">
              <a:buNone/>
            </a:pPr>
            <a:r>
              <a:rPr lang="en-US" dirty="0" smtClean="0"/>
              <a:t>1)</a:t>
            </a:r>
          </a:p>
          <a:p>
            <a:pPr marL="263525" indent="0">
              <a:buNone/>
            </a:pPr>
            <a:r>
              <a:rPr lang="en-US" dirty="0" smtClean="0"/>
              <a:t>2)</a:t>
            </a:r>
          </a:p>
          <a:p>
            <a:pPr marL="263525" indent="0">
              <a:buNone/>
            </a:pPr>
            <a:r>
              <a:rPr lang="en-US" dirty="0" smtClean="0"/>
              <a:t>3)</a:t>
            </a:r>
          </a:p>
          <a:p>
            <a:pPr marL="263525" indent="0">
              <a:buNone/>
            </a:pPr>
            <a:r>
              <a:rPr lang="en-US" dirty="0" smtClean="0"/>
              <a:t>4) </a:t>
            </a:r>
          </a:p>
          <a:p>
            <a:pPr marL="263525" indent="0">
              <a:buNone/>
            </a:pPr>
            <a:r>
              <a:rPr lang="en-US" dirty="0" smtClean="0"/>
              <a:t>5) 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17463">
              <a:buNone/>
            </a:pPr>
            <a:r>
              <a:rPr lang="en-US" dirty="0" smtClean="0"/>
              <a:t>Answer the questions:</a:t>
            </a:r>
          </a:p>
          <a:p>
            <a:pPr indent="17463">
              <a:buAutoNum type="arabicParenR"/>
            </a:pPr>
            <a:r>
              <a:rPr lang="en-US" dirty="0" smtClean="0"/>
              <a:t>What have you learnt today?</a:t>
            </a:r>
          </a:p>
          <a:p>
            <a:pPr indent="17463">
              <a:buAutoNum type="arabicParenR"/>
            </a:pPr>
            <a:r>
              <a:rPr lang="en-US" dirty="0" smtClean="0"/>
              <a:t> Was the lesson interesting to you?</a:t>
            </a:r>
          </a:p>
          <a:p>
            <a:pPr indent="17463">
              <a:buAutoNum type="arabicParenR"/>
            </a:pPr>
            <a:r>
              <a:rPr lang="en-US" dirty="0" smtClean="0"/>
              <a:t> What mark can you give to yourself?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1\Desktop\energia-solar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-10732"/>
            <a:ext cx="9144000" cy="6868732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hometask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17463">
              <a:buNone/>
            </a:pPr>
            <a:r>
              <a:rPr lang="en-US" dirty="0" smtClean="0"/>
              <a:t>p.51 ex.36</a:t>
            </a:r>
          </a:p>
          <a:p>
            <a:pPr indent="17463">
              <a:buNone/>
            </a:pPr>
            <a:r>
              <a:rPr lang="en-US" dirty="0" smtClean="0"/>
              <a:t>Make a mini-project “A </a:t>
            </a:r>
            <a:r>
              <a:rPr lang="en-US" dirty="0" smtClean="0"/>
              <a:t>P</a:t>
            </a:r>
            <a:r>
              <a:rPr lang="en-US" dirty="0" smtClean="0"/>
              <a:t>erfect World”. </a:t>
            </a:r>
            <a:r>
              <a:rPr lang="en-US" dirty="0" smtClean="0"/>
              <a:t>Express your opinion using the words and phrases from the lesson. Write down your proposals how to make the world better. Represent your project to the group.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resources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hlinkClick r:id="rId2"/>
              </a:rPr>
              <a:t>https://en.wikipedia.org/wiki/Jonathan_Swift</a:t>
            </a:r>
          </a:p>
          <a:p>
            <a:r>
              <a:rPr lang="en-US" sz="2000" dirty="0" smtClean="0">
                <a:hlinkClick r:id="rId2"/>
              </a:rPr>
              <a:t>https://ru.wikipedia.org/wiki/</a:t>
            </a:r>
            <a:r>
              <a:rPr lang="ru-RU" sz="2000" dirty="0" err="1" smtClean="0">
                <a:hlinkClick r:id="rId2"/>
              </a:rPr>
              <a:t>Путешествия_Гулливера#</a:t>
            </a:r>
            <a:r>
              <a:rPr lang="ru-RU" sz="2000" dirty="0" smtClean="0">
                <a:hlinkClick r:id="rId2"/>
              </a:rPr>
              <a:t>/</a:t>
            </a:r>
            <a:r>
              <a:rPr lang="en-US" sz="2000" dirty="0" smtClean="0">
                <a:hlinkClick r:id="rId2"/>
              </a:rPr>
              <a:t>media/File:Gullivers_travels.jpg</a:t>
            </a:r>
            <a:endParaRPr lang="en-US" sz="2000" dirty="0" smtClean="0"/>
          </a:p>
          <a:p>
            <a:r>
              <a:rPr lang="en-US" sz="2000" dirty="0" smtClean="0">
                <a:hlinkClick r:id="rId3"/>
              </a:rPr>
              <a:t>http://img1.liveinternet.ru/images/attach/c/7/125/53/125053169_svift.jpg</a:t>
            </a:r>
            <a:endParaRPr lang="en-US" sz="2000" dirty="0" smtClean="0"/>
          </a:p>
          <a:p>
            <a:r>
              <a:rPr lang="en-US" sz="2000" dirty="0" smtClean="0">
                <a:hlinkClick r:id="rId4"/>
              </a:rPr>
              <a:t>https://yandex.ru/images/search?text=</a:t>
            </a:r>
            <a:r>
              <a:rPr lang="ru-RU" sz="2000" dirty="0" smtClean="0">
                <a:hlinkClick r:id="rId4"/>
              </a:rPr>
              <a:t>картинки</a:t>
            </a:r>
            <a:endParaRPr lang="en-US" sz="2000" dirty="0" smtClean="0"/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1\Desktop\учитель года 2015\урок\Jonathan_swift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480" y="-604"/>
            <a:ext cx="5286412" cy="6879385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1\Desktop\6WuCUq8_cpQ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071934" y="500042"/>
            <a:ext cx="4869874" cy="2396892"/>
          </a:xfrm>
          <a:prstGeom prst="rect">
            <a:avLst/>
          </a:prstGeom>
          <a:noFill/>
        </p:spPr>
      </p:pic>
      <p:pic>
        <p:nvPicPr>
          <p:cNvPr id="1029" name="Picture 5" descr="C:\Users\1\Desktop\110_3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714356"/>
            <a:ext cx="3703952" cy="4929222"/>
          </a:xfrm>
          <a:prstGeom prst="rect">
            <a:avLst/>
          </a:prstGeom>
          <a:noFill/>
        </p:spPr>
      </p:pic>
      <p:pic>
        <p:nvPicPr>
          <p:cNvPr id="1030" name="Picture 6" descr="C:\Users\1\Desktop\sddefault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71934" y="3071810"/>
            <a:ext cx="4817562" cy="321471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400164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 smtClean="0"/>
              <a:t>Jonathan swift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2800" dirty="0" smtClean="0"/>
              <a:t>30 November 1667 – 19 October 1745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3117"/>
            <a:ext cx="4286280" cy="3571900"/>
          </a:xfrm>
        </p:spPr>
        <p:txBody>
          <a:bodyPr>
            <a:normAutofit/>
          </a:bodyPr>
          <a:lstStyle/>
          <a:p>
            <a:pPr indent="17463">
              <a:buNone/>
            </a:pPr>
            <a:r>
              <a:rPr lang="en-US" i="1" dirty="0" smtClean="0"/>
              <a:t>Travels into Several Remote Nations of the World, in Four Parts. By </a:t>
            </a:r>
            <a:r>
              <a:rPr lang="en-US" i="1" dirty="0" err="1" smtClean="0"/>
              <a:t>Lemuel</a:t>
            </a:r>
            <a:r>
              <a:rPr lang="en-US" i="1" dirty="0" smtClean="0"/>
              <a:t> Gulliver, First a Surgeon, and then a Captain of several Ships</a:t>
            </a:r>
          </a:p>
          <a:p>
            <a:pPr indent="17463" algn="ctr">
              <a:buNone/>
            </a:pPr>
            <a:endParaRPr lang="en-US" i="1" dirty="0" smtClean="0"/>
          </a:p>
          <a:p>
            <a:pPr indent="17463" algn="ctr">
              <a:buNone/>
            </a:pPr>
            <a:endParaRPr lang="en-US" i="1" dirty="0" smtClean="0"/>
          </a:p>
          <a:p>
            <a:pPr indent="17463" algn="ctr">
              <a:buNone/>
            </a:pPr>
            <a:endParaRPr lang="en-US" i="1" dirty="0" smtClean="0"/>
          </a:p>
          <a:p>
            <a:pPr indent="17463" algn="ctr">
              <a:buNone/>
            </a:pPr>
            <a:endParaRPr lang="ru-RU" dirty="0"/>
          </a:p>
        </p:txBody>
      </p:sp>
      <p:pic>
        <p:nvPicPr>
          <p:cNvPr id="2051" name="Picture 3" descr="C:\Users\1\Desktop\Gullivers_travel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7" y="2143116"/>
            <a:ext cx="4386579" cy="3643338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Reading </a:t>
            </a:r>
            <a:r>
              <a:rPr lang="en-US" dirty="0" err="1" smtClean="0"/>
              <a:t>gulliver’s</a:t>
            </a:r>
            <a:r>
              <a:rPr lang="en-US" dirty="0" smtClean="0"/>
              <a:t> travels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1160458"/>
          </a:xfrm>
        </p:spPr>
        <p:txBody>
          <a:bodyPr/>
          <a:lstStyle/>
          <a:p>
            <a:pPr indent="17463">
              <a:buNone/>
            </a:pPr>
            <a:r>
              <a:rPr lang="en-US" dirty="0" smtClean="0"/>
              <a:t>aim: you’ll be able to speak what you should do to save our world</a:t>
            </a:r>
          </a:p>
          <a:p>
            <a:pPr indent="17463">
              <a:buNone/>
            </a:pPr>
            <a:endParaRPr lang="en-US" dirty="0" smtClean="0"/>
          </a:p>
          <a:p>
            <a:pPr indent="17463">
              <a:buNone/>
            </a:pPr>
            <a:endParaRPr lang="ru-RU" dirty="0"/>
          </a:p>
        </p:txBody>
      </p:sp>
      <p:pic>
        <p:nvPicPr>
          <p:cNvPr id="1026" name="Picture 2" descr="C:\Users\1\Desktop\98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06708" y="2594032"/>
            <a:ext cx="5591180" cy="4193385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Phonetic exercise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428736"/>
          <a:ext cx="8624918" cy="39465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3794"/>
                <a:gridCol w="5381124"/>
              </a:tblGrid>
              <a:tr h="3946539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baseline="0" dirty="0" smtClean="0"/>
                        <a:t>A creature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 smtClean="0"/>
                        <a:t>A  human being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 smtClean="0"/>
                        <a:t>Envious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 smtClean="0"/>
                        <a:t>Greedy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 smtClean="0"/>
                        <a:t>To get along with each other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 smtClean="0"/>
                        <a:t>To understand each other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 smtClean="0"/>
                        <a:t>To receive information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 smtClean="0"/>
                        <a:t>To tell lies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 smtClean="0"/>
                        <a:t>Successful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lphaLcParenR"/>
                      </a:pPr>
                      <a:r>
                        <a:rPr lang="en-US" dirty="0" smtClean="0"/>
                        <a:t>to</a:t>
                      </a:r>
                      <a:r>
                        <a:rPr lang="en-US" baseline="0" dirty="0" smtClean="0"/>
                        <a:t> say things that are not true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n-US" baseline="0" dirty="0" smtClean="0"/>
                        <a:t>wishing that you had what someone else has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n-US" baseline="0" dirty="0" smtClean="0"/>
                        <a:t>wanting a lot more food, money, etc, that you need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n-US" baseline="0" dirty="0" smtClean="0"/>
                        <a:t>to know the meaning of something that someone says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n-US" dirty="0" smtClean="0"/>
                        <a:t>a</a:t>
                      </a:r>
                      <a:r>
                        <a:rPr lang="en-US" baseline="0" dirty="0" smtClean="0"/>
                        <a:t> man, a woman, a child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n-US" baseline="0" dirty="0" smtClean="0"/>
                        <a:t>to support an idea or to agree with someone’s opinion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n-US" baseline="0" dirty="0" smtClean="0"/>
                        <a:t>any large or small thing that can move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n-US" baseline="0" dirty="0" smtClean="0"/>
                        <a:t>To get something that someone has given or sent to you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n-US" baseline="0" dirty="0" smtClean="0"/>
                        <a:t>Having the effect or result you intended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homework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17463">
              <a:buNone/>
            </a:pPr>
            <a:r>
              <a:rPr lang="en-US" dirty="0" smtClean="0"/>
              <a:t>Gulliver’s master didn’t know 3 things: </a:t>
            </a:r>
          </a:p>
          <a:p>
            <a:pPr indent="17463">
              <a:buAutoNum type="alphaLcParenR"/>
            </a:pPr>
            <a:r>
              <a:rPr lang="en-US" dirty="0" smtClean="0"/>
              <a:t> what meant telling lies;</a:t>
            </a:r>
          </a:p>
          <a:p>
            <a:pPr indent="17463">
              <a:buAutoNum type="alphaLcParenR"/>
            </a:pPr>
            <a:r>
              <a:rPr lang="en-US" dirty="0" smtClean="0"/>
              <a:t> why people fought;</a:t>
            </a:r>
          </a:p>
          <a:p>
            <a:pPr indent="17463">
              <a:buAutoNum type="alphaLcParenR"/>
            </a:pPr>
            <a:r>
              <a:rPr lang="en-US" dirty="0" smtClean="0"/>
              <a:t> the meaning of the word “soldier”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838200"/>
          </a:xfrm>
        </p:spPr>
        <p:txBody>
          <a:bodyPr/>
          <a:lstStyle/>
          <a:p>
            <a:r>
              <a:rPr lang="en-US" dirty="0" smtClean="0"/>
              <a:t>Task 1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928671"/>
          <a:ext cx="8686800" cy="5676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86800"/>
              </a:tblGrid>
              <a:tr h="200026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Card 1</a:t>
                      </a:r>
                    </a:p>
                    <a:p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1. We use language in this country in order to …</a:t>
                      </a: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2. We fight for many reasons …</a:t>
                      </a: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a) fight wars and tell lies?</a:t>
                      </a: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b) understand each other and give and receive information.</a:t>
                      </a: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c) sometimes because the enemy isn’t strong enough, sometimes because the neighbors want the things we have.</a:t>
                      </a:r>
                      <a:endParaRPr lang="en-US" dirty="0" smtClean="0"/>
                    </a:p>
                  </a:txBody>
                  <a:tcPr/>
                </a:tc>
              </a:tr>
              <a:tr h="1832385">
                <a:tc>
                  <a:txBody>
                    <a:bodyPr/>
                    <a:lstStyle/>
                    <a:p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Card 2</a:t>
                      </a:r>
                      <a:endParaRPr kumimoji="0"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His orders are to kill as many people as he can though …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With guns and bullets and gunpowder we can …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a)  destroy a thousand ships, a hundred cities, and twenty thousand men.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b) than making war or making money.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c) they never hurt him.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832385">
                <a:tc>
                  <a:txBody>
                    <a:bodyPr/>
                    <a:lstStyle/>
                    <a:p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Card 3</a:t>
                      </a:r>
                      <a:endParaRPr kumimoji="0"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 Why do we humans so often …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 Peace and truth began to seem more important …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a) destroy a thousand ships, a hundred cities, and twenty thousand men.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b) than making war or making money.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c) fight wars and tell lies?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785818"/>
          </a:xfrm>
        </p:spPr>
        <p:txBody>
          <a:bodyPr>
            <a:normAutofit/>
          </a:bodyPr>
          <a:lstStyle/>
          <a:p>
            <a:r>
              <a:rPr lang="en-US" dirty="0" smtClean="0"/>
              <a:t>Case-study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142985"/>
          <a:ext cx="868680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86800"/>
              </a:tblGrid>
              <a:tr h="1571635">
                <a:tc>
                  <a:txBody>
                    <a:bodyPr/>
                    <a:lstStyle/>
                    <a:p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CASE 1</a:t>
                      </a:r>
                    </a:p>
                    <a:p>
                      <a:endParaRPr kumimoji="0" lang="en-US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Why was there no word which means “telling lies” in the fairytale country?</a:t>
                      </a: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Can people live without telling lies?</a:t>
                      </a: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Do you often lie? Is it bad to tell lies?</a:t>
                      </a: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32348"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CASE 2</a:t>
                      </a:r>
                    </a:p>
                    <a:p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Were there any wars in the fairytale country?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 it possible to avoid (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избегать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wars in our world? Why?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Why do people start wars?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32348">
                <a:tc>
                  <a:txBody>
                    <a:bodyPr/>
                    <a:lstStyle/>
                    <a:p>
                      <a:r>
                        <a:rPr lang="en-US" dirty="0" smtClean="0"/>
                        <a:t>CASE 3</a:t>
                      </a:r>
                    </a:p>
                    <a:p>
                      <a:endParaRPr lang="en-US" dirty="0" smtClean="0"/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Would you like to live on the island with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Houys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? Why?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Would you like our world to become similar to theirs?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177</TotalTime>
  <Words>557</Words>
  <PresentationFormat>Экран (4:3)</PresentationFormat>
  <Paragraphs>102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Трек</vt:lpstr>
      <vt:lpstr>done by  Kamagaeva ulyana vladimirovna</vt:lpstr>
      <vt:lpstr>Слайд 2</vt:lpstr>
      <vt:lpstr>Слайд 3</vt:lpstr>
      <vt:lpstr>Jonathan swift  30 November 1667 – 19 October 1745</vt:lpstr>
      <vt:lpstr>Reading gulliver’s travels</vt:lpstr>
      <vt:lpstr>Phonetic exercise</vt:lpstr>
      <vt:lpstr>Checking homework</vt:lpstr>
      <vt:lpstr>Task 1</vt:lpstr>
      <vt:lpstr>Case-study</vt:lpstr>
      <vt:lpstr>What can people do to save the world</vt:lpstr>
      <vt:lpstr>What you would do to improve the world</vt:lpstr>
      <vt:lpstr>reflection</vt:lpstr>
      <vt:lpstr>Слайд 13</vt:lpstr>
      <vt:lpstr>hometask</vt:lpstr>
      <vt:lpstr>resources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20</cp:revision>
  <dcterms:created xsi:type="dcterms:W3CDTF">2015-11-30T03:43:41Z</dcterms:created>
  <dcterms:modified xsi:type="dcterms:W3CDTF">2015-12-10T05:43:14Z</dcterms:modified>
</cp:coreProperties>
</file>