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18AD0-2FB5-4C2C-BD2B-D15223FFA42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6D731A-42C4-4F0A-988C-66B99424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zotika.ru/wp-content/uploads/2011/07/smeshenie_kraso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hyperlink" Target="http://izotika.ru/wp-content/uploads/2011/07/mastihin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Мастихиновая живопись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Урок изобразительного искусства в 7 классе</a:t>
            </a:r>
          </a:p>
          <a:p>
            <a:pPr algn="ctr"/>
            <a:r>
              <a:rPr lang="ru-RU" dirty="0" smtClean="0"/>
              <a:t>Учитель: Сафронова Алёна Юрьевна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Даниэль </a:t>
            </a:r>
            <a:r>
              <a:rPr lang="ru-RU" sz="1800" dirty="0" err="1" smtClean="0"/>
              <a:t>Кастан</a:t>
            </a:r>
            <a:r>
              <a:rPr lang="ru-RU" sz="1800" dirty="0" smtClean="0"/>
              <a:t> – современный французский художник, мастер мастихиновой живописи – увлеченный певец мегаполисов. Он много путешествовал по миру по памяти восстанавливает атмосферу посещенных городов.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28" y="1484784"/>
            <a:ext cx="3918132" cy="459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04456" cy="45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Леонид Афремов известный в мире художник, автор необыкновенных картин. Его излюбленная тема – природа.</a:t>
            </a:r>
            <a:endParaRPr lang="ru-R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999" y="1340768"/>
            <a:ext cx="426047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3505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240360" cy="243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Вьетнамская художница Па Чу </a:t>
            </a:r>
            <a:r>
              <a:rPr lang="ru-RU" sz="1800" dirty="0" err="1" smtClean="0"/>
              <a:t>Транг</a:t>
            </a:r>
            <a:r>
              <a:rPr lang="ru-RU" sz="1800" dirty="0" smtClean="0"/>
              <a:t> с детства испытывала настоящую страсть к рисованию и посвятила свою жизнь живописи мастихином. Темы ее картин – обычная жизнь каждого дня в ее городе Ханое.</a:t>
            </a:r>
            <a:endParaRPr lang="ru-RU" sz="1800" dirty="0"/>
          </a:p>
        </p:txBody>
      </p:sp>
      <p:pic>
        <p:nvPicPr>
          <p:cNvPr id="7170" name="Picture 2" descr="C:\Users\Виталий\Desktop\мастихин\па чу транг\1286173128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995712" cy="2786012"/>
          </a:xfrm>
          <a:prstGeom prst="rect">
            <a:avLst/>
          </a:prstGeom>
          <a:noFill/>
        </p:spPr>
      </p:pic>
      <p:pic>
        <p:nvPicPr>
          <p:cNvPr id="7171" name="Picture 3" descr="C:\Users\Виталий\Desktop\мастихин\па чу транг\1286173204_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864664" cy="2678460"/>
          </a:xfrm>
          <a:prstGeom prst="rect">
            <a:avLst/>
          </a:prstGeom>
          <a:noFill/>
        </p:spPr>
      </p:pic>
      <p:pic>
        <p:nvPicPr>
          <p:cNvPr id="7172" name="Picture 4" descr="C:\Users\Виталий\Desktop\мастихин\па чу транг\128617317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85874"/>
            <a:ext cx="2736304" cy="2572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376264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661248"/>
            <a:ext cx="2651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linie-fan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7776864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93608"/>
          </a:xfrm>
        </p:spPr>
        <p:txBody>
          <a:bodyPr/>
          <a:lstStyle/>
          <a:p>
            <a:r>
              <a:rPr lang="ru-RU" dirty="0" smtClean="0"/>
              <a:t>Наибольшего расцвета приемы работы с мастихином достигли в 20 веке. Возникли различные стили и направления в изобразительном искусстве, которые привлекают к себе внимание и требуют тщательного изучения.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1462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Сегодня все </a:t>
            </a:r>
            <a:r>
              <a:rPr lang="ru-RU" sz="2800" dirty="0"/>
              <a:t>б</a:t>
            </a:r>
            <a:r>
              <a:rPr lang="ru-RU" sz="2800" dirty="0" smtClean="0"/>
              <a:t>ольшую популярность завоевывает оригинальное искусство, известное как </a:t>
            </a:r>
            <a:r>
              <a:rPr lang="ru-RU" sz="2800" b="1" dirty="0" smtClean="0">
                <a:latin typeface="Comic Sans MS" pitchFamily="66" charset="0"/>
              </a:rPr>
              <a:t>мастихиновая живопись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877" y="5157192"/>
            <a:ext cx="3680123" cy="143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Мастихиновая живопись – интересный подход к творчеству. Оригинальный способ нанесения красок, удивительный результат – вот что привлекает нас в мастихиновой живописи.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352928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Поскольку данный жанр искусства еще не очень распространен, то и представителей его не так уж много.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1944216" cy="18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Мастихин (от итальянского </a:t>
            </a:r>
            <a:r>
              <a:rPr lang="en-US" sz="2000" dirty="0" err="1" smtClean="0"/>
              <a:t>mestichino</a:t>
            </a:r>
            <a:r>
              <a:rPr lang="ru-RU" sz="2000" dirty="0" smtClean="0"/>
              <a:t>) – специальный нож или мастерок, используемый обычно в масляной живописи для смешивания красок, очистки палитры и перетирания красок. Они могут иметь самую разнообразную форму.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74846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Мастихин идеально подходит для создания текстуры в технике импасто. Импасто – это нанесение краски толстым слоем с помощью мастихина. Импасто привлекает внимание к рельефу картины. Густая краска буквально возвышается над поверхностью холста.</a:t>
            </a:r>
            <a:endParaRPr lang="ru-RU" sz="1800" dirty="0"/>
          </a:p>
        </p:txBody>
      </p:sp>
      <p:pic>
        <p:nvPicPr>
          <p:cNvPr id="4" name="Содержимое 3" descr="http://izotika.ru/wp-content/uploads/2011/07/smeshenie_krasok-150x150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бираем краску на мастихин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7281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941168"/>
            <a:ext cx="288032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Густой краске можно придавать разные формы: накладывать ее длинными мазками, создавать гребни и проводить всевозможные линии разной ширины.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740" y="-135396"/>
            <a:ext cx="4824536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период 17-18 веков мастихин использовали только для очистки холста или смешивания красок. Но жил в этот период английский художник – романтик Уильям Тернер, который нашел мастихину новое применение – наносить им краску для передачи яркости красок, световых и атмосферных эффектов. 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7338"/>
            <a:ext cx="6768752" cy="50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Михаил Врубель </a:t>
            </a:r>
            <a:br>
              <a:rPr lang="ru-RU" sz="1800" dirty="0" smtClean="0"/>
            </a:br>
            <a:r>
              <a:rPr lang="ru-RU" sz="1800" dirty="0" smtClean="0"/>
              <a:t>«Художник смело расчленяет единую форму на отдельные грани. .. Это тело, все составленное будто из металлических мускулов.»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90" y="1481138"/>
            <a:ext cx="81402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Михаил Врубель </a:t>
            </a:r>
            <a:br>
              <a:rPr lang="ru-RU" sz="1800" dirty="0" smtClean="0"/>
            </a:br>
            <a:r>
              <a:rPr lang="ru-RU" sz="1800" dirty="0" smtClean="0"/>
              <a:t>«Масса зелени … выдвигает нам навстречу цветы сирени – от этого возникает отчетливое ощущение словно дышащей картины…»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199788"/>
            <a:ext cx="5760640" cy="52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306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Мастихиновая живопись</vt:lpstr>
      <vt:lpstr>  Сегодня все большую популярность завоевывает оригинальное искусство, известное как мастихиновая живопись</vt:lpstr>
      <vt:lpstr>Мастихиновая живопись – интересный подход к творчеству. Оригинальный способ нанесения красок, удивительный результат – вот что привлекает нас в мастихиновой живописи.</vt:lpstr>
      <vt:lpstr>Мастихин (от итальянского mestichino) – специальный нож или мастерок, используемый обычно в масляной живописи для смешивания красок, очистки палитры и перетирания красок. Они могут иметь самую разнообразную форму.</vt:lpstr>
      <vt:lpstr>Мастихин идеально подходит для создания текстуры в технике импасто. Импасто – это нанесение краски толстым слоем с помощью мастихина. Импасто привлекает внимание к рельефу картины. Густая краска буквально возвышается над поверхностью холста.</vt:lpstr>
      <vt:lpstr>Густой краске можно придавать разные формы: накладывать ее длинными мазками, создавать гребни и проводить всевозможные линии разной ширины.</vt:lpstr>
      <vt:lpstr>В период 17-18 веков мастихин использовали только для очистки холста или смешивания красок. Но жил в этот период английский художник – романтик Уильям Тернер, который нашел мастихину новое применение – наносить им краску для передачи яркости красок, световых и атмосферных эффектов. </vt:lpstr>
      <vt:lpstr> Михаил Врубель  «Художник смело расчленяет единую форму на отдельные грани. .. Это тело, все составленное будто из металлических мускулов.»</vt:lpstr>
      <vt:lpstr>Михаил Врубель  «Масса зелени … выдвигает нам навстречу цветы сирени – от этого возникает отчетливое ощущение словно дышащей картины…»</vt:lpstr>
      <vt:lpstr>Даниэль Кастан – современный французский художник, мастер мастихиновой живописи – увлеченный певец мегаполисов. Он много путешествовал по миру по памяти восстанавливает атмосферу посещенных городов.</vt:lpstr>
      <vt:lpstr>Леонид Афремов известный в мире художник, автор необыкновенных картин. Его излюбленная тема – природа.</vt:lpstr>
      <vt:lpstr>Вьетнамская художница Па Чу Транг с детства испытывала настоящую страсть к рисованию и посвятила свою жизнь живописи мастихином. Темы ее картин – обычная жизнь каждого дня в ее городе Ханое.</vt:lpstr>
      <vt:lpstr>БЛАГОДАРИМ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Мастихиновая живопись</dc:title>
  <dc:creator>Admin</dc:creator>
  <cp:lastModifiedBy>SHKOLA</cp:lastModifiedBy>
  <cp:revision>21</cp:revision>
  <dcterms:created xsi:type="dcterms:W3CDTF">2013-03-19T09:54:47Z</dcterms:created>
  <dcterms:modified xsi:type="dcterms:W3CDTF">2016-01-19T13:13:14Z</dcterms:modified>
</cp:coreProperties>
</file>