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dirty="0" smtClean="0"/>
              <a:t>На рисунке изображена фигура, составленная из прямоугольных параллелепипедов. Записать выражение для нахождения объема </a:t>
            </a:r>
            <a:r>
              <a:rPr lang="en-US" sz="2400" dirty="0" smtClean="0"/>
              <a:t>V</a:t>
            </a:r>
            <a:r>
              <a:rPr lang="ru-RU" sz="2400" dirty="0" smtClean="0"/>
              <a:t> этой фигуры.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таха\Downloads\задач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455797" cy="531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18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 рисунке изображена фигура, составленная из прямоугольных параллелепипедов. Записать выражение для нахождения объема V этой фигуры.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рисунке изображена фигура, составленная из прямоугольных параллелепипедов. Записать выражение для нахождения объема V этой фигуры.</dc:title>
  <dc:creator>Натаха</dc:creator>
  <cp:lastModifiedBy>Натаха</cp:lastModifiedBy>
  <cp:revision>1</cp:revision>
  <dcterms:created xsi:type="dcterms:W3CDTF">2016-01-21T10:47:07Z</dcterms:created>
  <dcterms:modified xsi:type="dcterms:W3CDTF">2016-01-21T10:50:21Z</dcterms:modified>
</cp:coreProperties>
</file>