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Самостоятельная работа.</a:t>
            </a:r>
            <a:br>
              <a:rPr lang="ru-RU" sz="2400" dirty="0" smtClean="0"/>
            </a:br>
            <a:r>
              <a:rPr lang="ru-RU" sz="2400" dirty="0" smtClean="0"/>
              <a:t>Задача 1.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16458"/>
            <a:ext cx="8712968" cy="4525963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40 мм                                                                                                                   150 мм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                                                                                                                                                                                                           10мм</a:t>
            </a: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60 мм                                                                                                               90 мм                                                 30 мм</a:t>
            </a:r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                                   90 мм</a:t>
            </a:r>
            <a:endParaRPr lang="ru-RU" sz="14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868540" y="2814872"/>
            <a:ext cx="2695348" cy="2342320"/>
            <a:chOff x="0" y="0"/>
            <a:chExt cx="1527019" cy="1138686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0" y="0"/>
              <a:ext cx="25879" cy="1138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25879" y="1130061"/>
              <a:ext cx="150114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0"/>
              <a:ext cx="76771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767751" y="0"/>
              <a:ext cx="0" cy="51752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767751" y="517585"/>
              <a:ext cx="758825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 flipV="1">
              <a:off x="1526875" y="526212"/>
              <a:ext cx="0" cy="6121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652120" y="2868720"/>
            <a:ext cx="2664296" cy="2288472"/>
            <a:chOff x="0" y="0"/>
            <a:chExt cx="1802921" cy="120784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0"/>
              <a:ext cx="25879" cy="12078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0" y="0"/>
              <a:ext cx="180292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5879" y="1190445"/>
              <a:ext cx="1181819" cy="1633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802921" y="0"/>
              <a:ext cx="0" cy="43132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1207698" y="414068"/>
              <a:ext cx="0" cy="77667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>
              <a:off x="1207698" y="414068"/>
              <a:ext cx="59522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1115616" y="2060848"/>
            <a:ext cx="6075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вариант                                                                           2 вариант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563888" y="4526906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40 мм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359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Задача 2</a:t>
            </a:r>
            <a:endParaRPr lang="ru-RU" sz="2400" dirty="0"/>
          </a:p>
        </p:txBody>
      </p:sp>
      <p:pic>
        <p:nvPicPr>
          <p:cNvPr id="4" name="Объект 3" descr="C:\Users\Натаха\Downloads\get_file (1)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01643"/>
            <a:ext cx="3456384" cy="29523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Натаха\Downloads\xs3qstsrcE47978A62190A8DB411FA17EB0192B48_1_1323346841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80928"/>
            <a:ext cx="3384376" cy="31485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691680" y="2132856"/>
            <a:ext cx="5335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вариант                                                             2 вариант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69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Задача 3.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8230" y="2953624"/>
            <a:ext cx="3024336" cy="18002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12</a:t>
            </a:r>
          </a:p>
          <a:p>
            <a:r>
              <a:rPr lang="ru-RU" sz="1400" dirty="0" smtClean="0"/>
              <a:t>1212</a:t>
            </a:r>
            <a:endParaRPr lang="ru-RU" sz="1400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183035" y="2492896"/>
            <a:ext cx="3205389" cy="2260928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74542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вариант                                                                     </a:t>
            </a:r>
            <a:r>
              <a:rPr lang="ru-RU" smtClean="0"/>
              <a:t>2 вариант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15 см                             5 см                                          13 см</a:t>
            </a:r>
          </a:p>
          <a:p>
            <a:r>
              <a:rPr lang="ru-RU" dirty="0" smtClean="0"/>
              <a:t>9 см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12 см                                                                 12 см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7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1 вариант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1.</a:t>
            </a:r>
            <a:r>
              <a:rPr lang="en-US" sz="1800" dirty="0" smtClean="0"/>
              <a:t> S = 60</a:t>
            </a:r>
            <a:r>
              <a:rPr lang="ru-RU" sz="1800" dirty="0"/>
              <a:t>мм * 40мм + 50мм * 40мм = 2400мм</a:t>
            </a:r>
            <a:r>
              <a:rPr lang="ru-RU" sz="1800" baseline="30000" dirty="0"/>
              <a:t>2</a:t>
            </a:r>
            <a:r>
              <a:rPr lang="ru-RU" sz="1800" dirty="0"/>
              <a:t> + 2000мм</a:t>
            </a:r>
            <a:r>
              <a:rPr lang="ru-RU" sz="1800" baseline="30000" dirty="0"/>
              <a:t>2</a:t>
            </a:r>
            <a:r>
              <a:rPr lang="ru-RU" sz="1800" dirty="0"/>
              <a:t> = 4400мм</a:t>
            </a:r>
            <a:r>
              <a:rPr lang="ru-RU" sz="1800" baseline="30000" dirty="0"/>
              <a:t>2 </a:t>
            </a:r>
            <a:r>
              <a:rPr lang="ru-RU" sz="1800" dirty="0"/>
              <a:t>= </a:t>
            </a:r>
            <a:r>
              <a:rPr lang="ru-RU" sz="1800" dirty="0" smtClean="0"/>
              <a:t>44см</a:t>
            </a:r>
            <a:r>
              <a:rPr lang="ru-RU" sz="1800" baseline="30000" dirty="0" smtClean="0"/>
              <a:t>2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2. </a:t>
            </a:r>
            <a:r>
              <a:rPr lang="en-US" sz="1800" dirty="0" smtClean="0"/>
              <a:t>S</a:t>
            </a:r>
            <a:r>
              <a:rPr lang="ru-RU" sz="1800" dirty="0" smtClean="0"/>
              <a:t> = 4 * 2 + 4 * 3 : 2 = 8 + 6 =14 (см</a:t>
            </a:r>
            <a:r>
              <a:rPr lang="ru-RU" sz="1800" baseline="30000" dirty="0" smtClean="0"/>
              <a:t>2 </a:t>
            </a:r>
            <a:r>
              <a:rPr lang="ru-RU" sz="1800" dirty="0" smtClean="0"/>
              <a:t> )</a:t>
            </a:r>
            <a:endParaRPr lang="ru-RU" sz="1800" baseline="300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3. </a:t>
            </a:r>
            <a:r>
              <a:rPr lang="en-US" sz="1800" dirty="0" smtClean="0"/>
              <a:t>S</a:t>
            </a:r>
            <a:r>
              <a:rPr lang="ru-RU" sz="1800" dirty="0" smtClean="0"/>
              <a:t> = 9 * 12 : 2 = 54 (см 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r>
              <a:rPr lang="ru-RU" sz="1800" dirty="0" smtClean="0"/>
              <a:t>Лишнее данное  сторона треугольника       15 см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2 вариант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800" dirty="0" smtClean="0"/>
              <a:t>S = 90</a:t>
            </a:r>
            <a:r>
              <a:rPr lang="ru-RU" sz="1800" dirty="0" smtClean="0"/>
              <a:t>мм</a:t>
            </a:r>
            <a:r>
              <a:rPr lang="en-US" sz="1800" dirty="0" smtClean="0"/>
              <a:t> * 120</a:t>
            </a:r>
            <a:r>
              <a:rPr lang="ru-RU" sz="1800" dirty="0" smtClean="0"/>
              <a:t>мм</a:t>
            </a:r>
            <a:r>
              <a:rPr lang="en-US" sz="1800" dirty="0" smtClean="0"/>
              <a:t> + </a:t>
            </a:r>
            <a:r>
              <a:rPr lang="ru-RU" sz="1800" dirty="0" smtClean="0"/>
              <a:t>30мм</a:t>
            </a:r>
            <a:r>
              <a:rPr lang="en-US" sz="1800" dirty="0" smtClean="0"/>
              <a:t>* 10</a:t>
            </a:r>
            <a:r>
              <a:rPr lang="ru-RU" sz="1800" dirty="0" smtClean="0"/>
              <a:t>мм</a:t>
            </a:r>
            <a:r>
              <a:rPr lang="en-US" sz="1800" dirty="0" smtClean="0"/>
              <a:t> = 10800</a:t>
            </a:r>
            <a:r>
              <a:rPr lang="ru-RU" sz="1800" dirty="0" smtClean="0"/>
              <a:t>мм</a:t>
            </a:r>
            <a:r>
              <a:rPr lang="ru-RU" sz="1800" baseline="30000" dirty="0" smtClean="0"/>
              <a:t>2</a:t>
            </a:r>
            <a:r>
              <a:rPr lang="en-US" sz="1800" dirty="0" smtClean="0"/>
              <a:t> + 300</a:t>
            </a:r>
            <a:r>
              <a:rPr lang="ru-RU" sz="1800" dirty="0" smtClean="0"/>
              <a:t>мм</a:t>
            </a:r>
            <a:r>
              <a:rPr lang="ru-RU" sz="1800" baseline="30000" dirty="0" smtClean="0"/>
              <a:t>2</a:t>
            </a:r>
            <a:r>
              <a:rPr lang="en-US" sz="1800" dirty="0" smtClean="0"/>
              <a:t> = 11100</a:t>
            </a:r>
            <a:r>
              <a:rPr lang="ru-RU" sz="1800" dirty="0" smtClean="0"/>
              <a:t>мм</a:t>
            </a:r>
            <a:r>
              <a:rPr lang="ru-RU" sz="1800" baseline="30000" dirty="0" smtClean="0"/>
              <a:t>2</a:t>
            </a:r>
            <a:r>
              <a:rPr lang="en-US" sz="1800" dirty="0" smtClean="0"/>
              <a:t> = 111c</a:t>
            </a:r>
            <a:r>
              <a:rPr lang="ru-RU" sz="1800" dirty="0" smtClean="0"/>
              <a:t>м</a:t>
            </a:r>
            <a:r>
              <a:rPr lang="en-US" sz="1800" baseline="30000" dirty="0" smtClean="0"/>
              <a:t>2</a:t>
            </a:r>
            <a:endParaRPr lang="ru-RU" sz="1800" baseline="30000" dirty="0" smtClean="0"/>
          </a:p>
          <a:p>
            <a:pPr>
              <a:buAutoNum type="arabicPeriod"/>
            </a:pPr>
            <a:r>
              <a:rPr lang="en-US" sz="1800" dirty="0" smtClean="0"/>
              <a:t>S</a:t>
            </a:r>
            <a:r>
              <a:rPr lang="ru-RU" sz="1800" dirty="0" smtClean="0"/>
              <a:t> = 2 * 2 + 3 * 2 : 2 + 2 * 1 : 2 =4 + 3 + 1 =  8 (см 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)</a:t>
            </a:r>
            <a:endParaRPr lang="ru-RU" sz="1800" dirty="0"/>
          </a:p>
          <a:p>
            <a:pPr>
              <a:buAutoNum type="arabicPeriod"/>
            </a:pPr>
            <a:r>
              <a:rPr lang="en-US" sz="1800" dirty="0" smtClean="0"/>
              <a:t>S </a:t>
            </a:r>
            <a:r>
              <a:rPr lang="ru-RU" sz="1800" dirty="0" smtClean="0"/>
              <a:t>= 5 * 12 : 2 = 30 (см </a:t>
            </a:r>
            <a:r>
              <a:rPr lang="ru-RU" sz="1800" baseline="30000" dirty="0" smtClean="0"/>
              <a:t>2</a:t>
            </a:r>
            <a:r>
              <a:rPr lang="ru-RU" sz="1800" dirty="0" smtClean="0"/>
              <a:t>)</a:t>
            </a:r>
          </a:p>
          <a:p>
            <a:pPr marL="0" indent="0">
              <a:buNone/>
            </a:pPr>
            <a:r>
              <a:rPr lang="ru-RU" sz="1800" dirty="0" smtClean="0"/>
              <a:t>Лишнее данное сторона треугольника 13см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981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194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Самостоятельная работа. Задача 1.</vt:lpstr>
      <vt:lpstr>Задача 2</vt:lpstr>
      <vt:lpstr>Задача 3.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Натаха</dc:creator>
  <cp:lastModifiedBy>Натаха</cp:lastModifiedBy>
  <cp:revision>4</cp:revision>
  <dcterms:created xsi:type="dcterms:W3CDTF">2016-01-27T09:57:04Z</dcterms:created>
  <dcterms:modified xsi:type="dcterms:W3CDTF">2016-01-28T09:04:38Z</dcterms:modified>
</cp:coreProperties>
</file>