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4.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492" y="1382209"/>
            <a:ext cx="7848872" cy="492711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       90 мм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                                                                                                                             30 мм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                                                             120 мм</a:t>
            </a:r>
            <a:endParaRPr lang="ru-RU" sz="1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835697" y="1844824"/>
            <a:ext cx="5825156" cy="3888432"/>
            <a:chOff x="0" y="0"/>
            <a:chExt cx="1777042" cy="128533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0" y="0"/>
              <a:ext cx="8534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285336"/>
              <a:ext cx="17770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777042" y="819510"/>
              <a:ext cx="0" cy="4658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854015" y="819510"/>
              <a:ext cx="9230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854015" y="0"/>
              <a:ext cx="538" cy="836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Прямая соединительная линия 10"/>
          <p:cNvCxnSpPr/>
          <p:nvPr/>
        </p:nvCxnSpPr>
        <p:spPr>
          <a:xfrm>
            <a:off x="1835697" y="1844824"/>
            <a:ext cx="0" cy="38884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9434" y="147549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18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5.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71600" y="1779710"/>
            <a:ext cx="7128792" cy="4464496"/>
            <a:chOff x="0" y="0"/>
            <a:chExt cx="3165895" cy="212123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3165895" cy="21212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1035169"/>
              <a:ext cx="108692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43464" y="1035169"/>
              <a:ext cx="8627" cy="10805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0" y="1578633"/>
              <a:ext cx="108648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 flipV="1">
              <a:off x="1086928" y="0"/>
              <a:ext cx="8692" cy="2115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244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6.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26195" y="1772816"/>
            <a:ext cx="6851104" cy="3849291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59237" y="284364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 мм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28232" y="364502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 мм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587727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29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7. </a:t>
            </a:r>
            <a:endParaRPr lang="ru-RU" sz="2400" dirty="0"/>
          </a:p>
        </p:txBody>
      </p:sp>
      <p:pic>
        <p:nvPicPr>
          <p:cNvPr id="4" name="Объект 3" descr="C:\Users\Натаха\Downloads\Trapicia_b2-300x18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96044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Натаха\Downloads\get_fil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3600400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475656" y="176352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75412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9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8.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411760" y="1628800"/>
            <a:ext cx="4464496" cy="4248472"/>
            <a:chOff x="0" y="0"/>
            <a:chExt cx="1121434" cy="110418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1121434" cy="11041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0" y="0"/>
              <a:ext cx="1121410" cy="11036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0"/>
              <a:ext cx="1121410" cy="11036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2333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Задача 4.</vt:lpstr>
      <vt:lpstr>Задача 5.</vt:lpstr>
      <vt:lpstr>Задача 6.</vt:lpstr>
      <vt:lpstr>Задача 7. </vt:lpstr>
      <vt:lpstr>Задача 8.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Натаха</dc:creator>
  <cp:lastModifiedBy>Натаха</cp:lastModifiedBy>
  <cp:revision>3</cp:revision>
  <dcterms:created xsi:type="dcterms:W3CDTF">2016-01-27T09:18:13Z</dcterms:created>
  <dcterms:modified xsi:type="dcterms:W3CDTF">2016-01-27T09:55:53Z</dcterms:modified>
</cp:coreProperties>
</file>