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Задача1.</a:t>
            </a:r>
            <a:endParaRPr lang="ru-RU" sz="2400" dirty="0"/>
          </a:p>
        </p:txBody>
      </p:sp>
      <p:pic>
        <p:nvPicPr>
          <p:cNvPr id="4" name="Объект 3" descr="C:\Users\Натаха\Downloads\z1u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840760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311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2.</a:t>
            </a:r>
            <a:endParaRPr lang="ru-RU" sz="2400" dirty="0"/>
          </a:p>
        </p:txBody>
      </p:sp>
      <p:pic>
        <p:nvPicPr>
          <p:cNvPr id="4" name="Объект 3" descr="C:\Users\Натаха\Downloads\z9u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5544616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833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3.</a:t>
            </a:r>
            <a:endParaRPr lang="ru-RU" sz="2400" dirty="0"/>
          </a:p>
        </p:txBody>
      </p:sp>
      <p:pic>
        <p:nvPicPr>
          <p:cNvPr id="4" name="Объект 3" descr="C:\Users\Натаха\Downloads\z6u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2448272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Натаха\Downloads\z6u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2816"/>
            <a:ext cx="2520280" cy="2028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Натаха\Downloads\z6u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880" y="3786702"/>
            <a:ext cx="2420327" cy="2205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6293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Задача1.</vt:lpstr>
      <vt:lpstr>Задача 2.</vt:lpstr>
      <vt:lpstr>Задача 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Задача1.</dc:title>
  <dc:creator>Натаха</dc:creator>
  <cp:lastModifiedBy>Натаха</cp:lastModifiedBy>
  <cp:revision>1</cp:revision>
  <dcterms:created xsi:type="dcterms:W3CDTF">2016-01-26T11:30:12Z</dcterms:created>
  <dcterms:modified xsi:type="dcterms:W3CDTF">2016-01-26T11:35:38Z</dcterms:modified>
</cp:coreProperties>
</file>