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65" r:id="rId3"/>
    <p:sldId id="266" r:id="rId4"/>
    <p:sldId id="264" r:id="rId5"/>
    <p:sldId id="259" r:id="rId6"/>
    <p:sldId id="267" r:id="rId7"/>
    <p:sldId id="268" r:id="rId8"/>
    <p:sldId id="273" r:id="rId9"/>
    <p:sldId id="272" r:id="rId10"/>
    <p:sldId id="269" r:id="rId11"/>
    <p:sldId id="270" r:id="rId12"/>
    <p:sldId id="271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3962"/>
    <a:srgbClr val="E848E0"/>
    <a:srgbClr val="1A0AE4"/>
    <a:srgbClr val="0E5E41"/>
    <a:srgbClr val="563BF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>
        <p:scale>
          <a:sx n="104" d="100"/>
          <a:sy n="104" d="100"/>
        </p:scale>
        <p:origin x="-384" y="11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68DC6-A352-49C1-92C0-4410F58384E4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303DE-EEE7-4904-8377-8FA2532078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9276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303DE-EEE7-4904-8377-8FA25320788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1754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303DE-EEE7-4904-8377-8FA25320788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6871-62E8-4511-8778-6C9B3A969876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6FE92-82A7-4369-9CBD-EF9FA12B7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6871-62E8-4511-8778-6C9B3A969876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6FE92-82A7-4369-9CBD-EF9FA12B7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6871-62E8-4511-8778-6C9B3A969876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6FE92-82A7-4369-9CBD-EF9FA12B7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6871-62E8-4511-8778-6C9B3A969876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6FE92-82A7-4369-9CBD-EF9FA12B7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6871-62E8-4511-8778-6C9B3A969876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6FE92-82A7-4369-9CBD-EF9FA12B7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6871-62E8-4511-8778-6C9B3A969876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6FE92-82A7-4369-9CBD-EF9FA12B7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6871-62E8-4511-8778-6C9B3A969876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6FE92-82A7-4369-9CBD-EF9FA12B7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6871-62E8-4511-8778-6C9B3A969876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6FE92-82A7-4369-9CBD-EF9FA12B7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6871-62E8-4511-8778-6C9B3A969876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6FE92-82A7-4369-9CBD-EF9FA12B7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6871-62E8-4511-8778-6C9B3A969876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6FE92-82A7-4369-9CBD-EF9FA12B7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6871-62E8-4511-8778-6C9B3A969876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486FE92-82A7-4369-9CBD-EF9FA12B78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A46871-62E8-4511-8778-6C9B3A969876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86FE92-82A7-4369-9CBD-EF9FA12B783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zoom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929066"/>
            <a:ext cx="7851648" cy="225742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sz="28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214422"/>
            <a:ext cx="8503096" cy="531092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32500" lnSpcReduction="20000"/>
          </a:bodyPr>
          <a:lstStyle/>
          <a:p>
            <a:pPr algn="ctr"/>
            <a:r>
              <a:rPr lang="ru-RU" sz="2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E848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Сказки-небылицы</a:t>
            </a:r>
          </a:p>
          <a:p>
            <a:pPr algn="ctr"/>
            <a:r>
              <a:rPr lang="ru-RU" sz="6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A0A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занятие по внеурочной деятельности</a:t>
            </a:r>
          </a:p>
          <a:p>
            <a:pPr algn="ctr"/>
            <a:r>
              <a:rPr lang="ru-RU" sz="6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A0A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«Литература и культурные традиции народов </a:t>
            </a:r>
            <a:r>
              <a:rPr lang="ru-RU" sz="6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A0A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Обь-Иртышского</a:t>
            </a:r>
            <a:r>
              <a:rPr lang="ru-RU" sz="6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A0A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Севера»</a:t>
            </a:r>
          </a:p>
          <a:p>
            <a:pPr algn="ctr"/>
            <a:endParaRPr lang="ru-RU" sz="6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E848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6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E848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563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</a:t>
            </a:r>
            <a:r>
              <a:rPr lang="ru-RU" sz="6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Башкурова</a:t>
            </a:r>
            <a:r>
              <a:rPr lang="ru-RU" sz="6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Людмила </a:t>
            </a:r>
            <a:r>
              <a:rPr lang="ru-RU" sz="62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Петровна,</a:t>
            </a:r>
            <a:endParaRPr lang="ru-RU" sz="6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6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</a:t>
            </a:r>
            <a:r>
              <a:rPr lang="ru-RU" sz="6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6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  я зыка и </a:t>
            </a:r>
          </a:p>
          <a:p>
            <a:pPr algn="l"/>
            <a:r>
              <a:rPr lang="ru-RU" sz="6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</a:t>
            </a:r>
            <a:r>
              <a:rPr lang="ru-RU" sz="6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 </a:t>
            </a:r>
            <a:endParaRPr lang="ru-RU" sz="6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6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</a:t>
            </a:r>
            <a:r>
              <a:rPr lang="ru-RU" sz="6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</a:t>
            </a:r>
            <a:r>
              <a:rPr lang="ru-RU" sz="6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«Белоярская СОШ№1»</a:t>
            </a:r>
          </a:p>
          <a:p>
            <a:pPr algn="ctr"/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563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E:\Рабочий стол\ОТ АЛАВАЦКОЙ\IMG_02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068960"/>
            <a:ext cx="4718328" cy="338581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7772400" cy="1362456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1A0A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авторских небылиц</a:t>
            </a:r>
            <a:endParaRPr lang="ru-RU" i="1" dirty="0">
              <a:solidFill>
                <a:srgbClr val="1A0AE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40668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2760336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заседания: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обогатились ваши представления  о сказках разных народов?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8002088" cy="2020480"/>
          </a:xfrm>
        </p:spPr>
        <p:txBody>
          <a:bodyPr/>
          <a:lstStyle/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7042987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72400" cy="10081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340768"/>
            <a:ext cx="7772400" cy="287360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я попробовал  себя в необычной роли:</a:t>
            </a:r>
          </a:p>
          <a:p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Я…………………… художник.</a:t>
            </a:r>
          </a:p>
          <a:p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Я…………………  актёр.</a:t>
            </a:r>
          </a:p>
          <a:p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Я…………………….составитель, автор небылицы.</a:t>
            </a:r>
          </a:p>
          <a:p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Я…………………..скоморох.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903788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132856"/>
            <a:ext cx="2232248" cy="308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305800" cy="3960440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4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небом и землей</a:t>
            </a:r>
            <a:br>
              <a:rPr lang="ru-RU" sz="4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поросёнок вился.</a:t>
            </a:r>
            <a:br>
              <a:rPr lang="ru-RU" sz="4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И нечаянно хвостом </a:t>
            </a:r>
            <a:br>
              <a:rPr lang="ru-RU" sz="4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К  небу прицепился</a:t>
            </a:r>
            <a:r>
              <a:rPr lang="ru-RU" sz="4400" b="1" i="1" dirty="0">
                <a:solidFill>
                  <a:srgbClr val="0E5E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97084233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08720"/>
            <a:ext cx="7772400" cy="8640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и задачи занятия?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5594441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568952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небылица?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7854696" cy="5544616"/>
          </a:xfrm>
        </p:spPr>
        <p:txBody>
          <a:bodyPr>
            <a:normAutofit/>
          </a:bodyPr>
          <a:lstStyle/>
          <a:p>
            <a:pPr algn="l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Небылица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1. Вымысел, лживое сообщение.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народном творчестве – шуточный рассказ о том, чего не может быть. </a:t>
            </a:r>
          </a:p>
          <a:p>
            <a:pPr algn="l"/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 придумал небылицы? </a:t>
            </a:r>
            <a:endPara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Небылицы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весело учат различать действительность и фантастику, развивают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ебылицы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прекрасное средство для воспитания и  развития чувства юмора, эта заведомая  чепуха поднимает людям настроение, одним словом, творит чудеса. </a:t>
            </a:r>
          </a:p>
          <a:p>
            <a:pPr algn="l"/>
            <a:r>
              <a:rPr lang="ru-RU" dirty="0"/>
              <a:t>   </a:t>
            </a:r>
          </a:p>
        </p:txBody>
      </p:sp>
    </p:spTree>
    <p:extLst>
      <p:ext uri="{BB962C8B-B14F-4D97-AF65-F5344CB8AC3E}">
        <p14:creationId xmlns="" xmlns:p14="http://schemas.microsoft.com/office/powerpoint/2010/main" val="340691116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235745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53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возникновения небылиц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00306"/>
            <a:ext cx="349252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4000496" y="2285992"/>
            <a:ext cx="47863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Скоморохи – удачливые на  всякое смешное слово и песню сказители,  которые выступали на праздниках  и ярмарках играли на свирелях и гудках, поэтому небылицы в народе  прозвали также «погудками».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E848E0"/>
                </a:solidFill>
              </a:rPr>
              <a:t> </a:t>
            </a:r>
            <a:r>
              <a:rPr lang="ru-RU" dirty="0" smtClean="0">
                <a:solidFill>
                  <a:srgbClr val="E848E0"/>
                </a:solidFill>
                <a:latin typeface="Times New Roman" pitchFamily="18" charset="0"/>
                <a:cs typeface="Times New Roman" pitchFamily="18" charset="0"/>
              </a:rPr>
              <a:t>Знакомство с хантыйской сказкой- небылицей «</a:t>
            </a:r>
            <a:r>
              <a:rPr lang="ru-RU" dirty="0" err="1" smtClean="0">
                <a:solidFill>
                  <a:srgbClr val="E848E0"/>
                </a:solidFill>
                <a:latin typeface="Times New Roman" pitchFamily="18" charset="0"/>
                <a:cs typeface="Times New Roman" pitchFamily="18" charset="0"/>
              </a:rPr>
              <a:t>Манть</a:t>
            </a:r>
            <a:r>
              <a:rPr lang="ru-RU" dirty="0" smtClean="0">
                <a:solidFill>
                  <a:srgbClr val="E848E0"/>
                </a:solidFill>
                <a:latin typeface="Times New Roman" pitchFamily="18" charset="0"/>
                <a:cs typeface="Times New Roman" pitchFamily="18" charset="0"/>
              </a:rPr>
              <a:t>-ку»</a:t>
            </a:r>
            <a:endParaRPr lang="ru-RU" dirty="0">
              <a:solidFill>
                <a:srgbClr val="E848E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(</a:t>
            </a:r>
            <a:r>
              <a:rPr lang="ru-RU" dirty="0" err="1" smtClean="0"/>
              <a:t>инсценирование</a:t>
            </a:r>
            <a:r>
              <a:rPr lang="ru-RU" dirty="0" smtClean="0"/>
              <a:t>  сказки)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2279292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772400" cy="1944216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1A0A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группах </a:t>
            </a:r>
            <a:br>
              <a:rPr lang="ru-RU" i="1" dirty="0" smtClean="0">
                <a:solidFill>
                  <a:srgbClr val="1A0A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собственного варианта небылицы по заданному началу</a:t>
            </a:r>
            <a:endParaRPr lang="ru-RU" sz="3600" b="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636912"/>
            <a:ext cx="7772400" cy="2160240"/>
          </a:xfrm>
        </p:spPr>
        <p:txBody>
          <a:bodyPr/>
          <a:lstStyle/>
          <a:p>
            <a:r>
              <a:rPr lang="ru-RU" dirty="0" smtClean="0"/>
              <a:t>     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Жили-были Лгало и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Подлыгало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Один врал, другой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подлыгал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Так и жили, работать не хотели. Вот пришли они раз в деревню………..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520032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E:\Рабочий стол\ОТ АЛАВАЦКОЙ\IMG_025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836712"/>
            <a:ext cx="7416824" cy="494575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08720"/>
            <a:ext cx="7772400" cy="1296144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Инструкция.</a:t>
            </a:r>
            <a:br>
              <a:rPr lang="ru-RU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сочинить небылицу. </a:t>
            </a:r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5840246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</TotalTime>
  <Words>234</Words>
  <Application>Microsoft Office PowerPoint</Application>
  <PresentationFormat>Экран (4:3)</PresentationFormat>
  <Paragraphs>40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  </vt:lpstr>
      <vt:lpstr>                  Между небом и землей                   поросёнок вился.                   И нечаянно хвостом                    К  небу прицепился.</vt:lpstr>
      <vt:lpstr>Тема и задачи занятия?</vt:lpstr>
      <vt:lpstr>Что такое небылица?</vt:lpstr>
      <vt:lpstr>    История возникновения небылиц </vt:lpstr>
      <vt:lpstr> Знакомство с хантыйской сказкой- небылицей «Манть-ку»</vt:lpstr>
      <vt:lpstr>Работа в группах  Создание собственного варианта небылицы по заданному началу</vt:lpstr>
      <vt:lpstr>Слайд 8</vt:lpstr>
      <vt:lpstr>Инструкция. Как сочинить небылицу. </vt:lpstr>
      <vt:lpstr>Чтение авторских небылиц</vt:lpstr>
      <vt:lpstr>   Итоги заседания: -Чем обогатились ваши представления  о сказках разных народов?</vt:lpstr>
      <vt:lpstr>Рефлексия</vt:lpstr>
      <vt:lpstr>  Спасибо за внимание!</vt:lpstr>
    </vt:vector>
  </TitlesOfParts>
  <Company>CDK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НЕБЫЛИЦЫ  Луконина Елизавета  Лицей естественных наук города Кирова  2 класс  Руководитель: Дегтерева Галина Дмитриевна</dc:title>
  <dc:creator>User1</dc:creator>
  <cp:lastModifiedBy>Windows User</cp:lastModifiedBy>
  <cp:revision>36</cp:revision>
  <dcterms:created xsi:type="dcterms:W3CDTF">2010-10-26T10:37:44Z</dcterms:created>
  <dcterms:modified xsi:type="dcterms:W3CDTF">2016-01-25T18:03:57Z</dcterms:modified>
</cp:coreProperties>
</file>