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904F9B-6E91-42D8-B595-8880A8A66099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BAB3A4-3454-4176-A421-8034F47867A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29075" y="5757863"/>
            <a:ext cx="5114925" cy="11001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Литературная гостиная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учитель: Тяпкина Евгения Валерьевна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2" b="37956"/>
          <a:stretch/>
        </p:blipFill>
        <p:spPr>
          <a:xfrm>
            <a:off x="3203848" y="1369071"/>
            <a:ext cx="6349207" cy="196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48554"/>
            <a:ext cx="509016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http://www.hist.msu.ru/Science/HisUni/Images/P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2816"/>
            <a:ext cx="6096000" cy="4676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r="12879" b="67333"/>
          <a:stretch/>
        </p:blipFill>
        <p:spPr>
          <a:xfrm>
            <a:off x="1171453" y="-243408"/>
            <a:ext cx="6761020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6084" name="Picture 4" descr="Урок в формате А4"/>
          <p:cNvPicPr>
            <a:picLocks noChangeAspect="1" noChangeArrowheads="1"/>
          </p:cNvPicPr>
          <p:nvPr/>
        </p:nvPicPr>
        <p:blipFill rotWithShape="1">
          <a:blip r:embed="rId3" cstate="print"/>
          <a:srcRect l="2926" t="2058" r="3097"/>
          <a:stretch/>
        </p:blipFill>
        <p:spPr bwMode="auto">
          <a:xfrm>
            <a:off x="272690" y="70567"/>
            <a:ext cx="5447037" cy="6716866"/>
          </a:xfrm>
          <a:prstGeom prst="ellipse">
            <a:avLst/>
          </a:prstGeom>
          <a:ln w="381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7568"/>
            <a:ext cx="9144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04" name="Picture 4" descr="&quot;Я не унижусь пред тобой.&quot;: - Фото 3489/11"/>
          <p:cNvPicPr>
            <a:picLocks noGrp="1" noChangeAspect="1" noChangeArrowheads="1"/>
          </p:cNvPicPr>
          <p:nvPr>
            <p:ph type="pic" idx="4294967295"/>
          </p:nvPr>
        </p:nvPicPr>
        <p:blipFill rotWithShape="1">
          <a:blip r:embed="rId3" cstate="print"/>
          <a:srcRect l="13255" t="18897" r="19404" b="7728"/>
          <a:stretch/>
        </p:blipFill>
        <p:spPr bwMode="auto">
          <a:xfrm>
            <a:off x="539552" y="332656"/>
            <a:ext cx="3671888" cy="4953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36121" r="13564" b="41417"/>
          <a:stretch/>
        </p:blipFill>
        <p:spPr>
          <a:xfrm>
            <a:off x="2168770" y="5229200"/>
            <a:ext cx="6588370" cy="1283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513207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3" b="39918"/>
          <a:stretch/>
        </p:blipFill>
        <p:spPr>
          <a:xfrm>
            <a:off x="564828" y="4576655"/>
            <a:ext cx="9144000" cy="2281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00000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6" b="98366" l="2099" r="98092">
                        <a14:foregroundMark x1="29580" y1="20654" x2="52481" y2="30163"/>
                        <a14:foregroundMark x1="47901" y1="15305" x2="49237" y2="16939"/>
                        <a14:foregroundMark x1="47710" y1="13967" x2="47710" y2="13967"/>
                        <a14:foregroundMark x1="40458" y1="11887" x2="40458" y2="11887"/>
                        <a14:foregroundMark x1="37595" y1="14562" x2="36832" y2="15007"/>
                        <a14:foregroundMark x1="31679" y1="16939" x2="30153" y2="19465"/>
                        <a14:foregroundMark x1="25191" y1="25111" x2="21183" y2="36701"/>
                        <a14:foregroundMark x1="18130" y1="35364" x2="18130" y2="35364"/>
                        <a14:foregroundMark x1="54008" y1="6241" x2="54008" y2="6241"/>
                        <a14:foregroundMark x1="48855" y1="4012" x2="48855" y2="4012"/>
                        <a14:foregroundMark x1="40076" y1="5795" x2="40076" y2="5795"/>
                        <a14:foregroundMark x1="37786" y1="6092" x2="33969" y2="8618"/>
                        <a14:foregroundMark x1="19656" y1="18425" x2="9924" y2="301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2700"/>
            <a:ext cx="5778500" cy="6858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29" y="2420888"/>
            <a:ext cx="7099380" cy="4437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2226" name="Picture 2" descr="Лермонтов на лезгинской линии - 28 Июля 2013, Исторические материалы - Лезгины, История лезгин, Лезгинские новости, событии.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2" y="618263"/>
            <a:ext cx="7704856" cy="56214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0" y="6597352"/>
            <a:ext cx="45719" cy="26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55" y="0"/>
            <a:ext cx="3366205" cy="696456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881115" cy="453823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7346" name="Picture 2" descr="Все тайны дуэли Лермонтова ПОЛЕЗНО 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98" y="280546"/>
            <a:ext cx="7671403" cy="62969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4975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t="5808"/>
          <a:stretch/>
        </p:blipFill>
        <p:spPr>
          <a:xfrm>
            <a:off x="323528" y="369093"/>
            <a:ext cx="5151438" cy="6119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" y="0"/>
            <a:ext cx="513207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6360083" cy="8568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0" name="Picture 2" descr="Павел Глоба: &quot;Опасаюсь, что в юбилейный для Лермонтова год Р…"/>
          <p:cNvPicPr>
            <a:picLocks noChangeAspect="1" noChangeArrowheads="1"/>
          </p:cNvPicPr>
          <p:nvPr/>
        </p:nvPicPr>
        <p:blipFill rotWithShape="1">
          <a:blip r:embed="rId3" cstate="print"/>
          <a:srcRect t="9026"/>
          <a:stretch/>
        </p:blipFill>
        <p:spPr bwMode="auto">
          <a:xfrm>
            <a:off x="510417" y="404664"/>
            <a:ext cx="8172400" cy="5150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" b="78384"/>
          <a:stretch/>
        </p:blipFill>
        <p:spPr>
          <a:xfrm>
            <a:off x="225882" y="5200437"/>
            <a:ext cx="8741469" cy="1641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utoShape 2" descr="http://iclass.home-edu.ru/pluginfile.php/82482/mod_resource/content/14/01-20072008/014/1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Содержимое 4" descr="5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906573"/>
            <a:ext cx="2592925" cy="3186724"/>
          </a:xfrm>
          <a:prstGeom prst="ellipse">
            <a:avLst/>
          </a:prstGeom>
          <a:ln w="381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AutoShape 6" descr="http://iclass.home-edu.ru/pluginfile.php/82482/mod_resource/content/14/01-20072008/014/1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://iclass.home-edu.ru/pluginfile.php/82482/mod_resource/content/14/01-20072008/014/1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http://iclass.home-edu.ru/pluginfile.php/82482/mod_resource/content/14/01-20072008/014/1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2" descr="http://iclass.home-edu.ru/pluginfile.php/82482/mod_resource/content/14/01-20072008/014/1o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4" descr="Урок в формате А4"/>
          <p:cNvPicPr>
            <a:picLocks noChangeAspect="1" noChangeArrowheads="1"/>
          </p:cNvPicPr>
          <p:nvPr/>
        </p:nvPicPr>
        <p:blipFill rotWithShape="1">
          <a:blip r:embed="rId4" cstate="print"/>
          <a:srcRect l="2926" t="2058" r="3097"/>
          <a:stretch/>
        </p:blipFill>
        <p:spPr bwMode="auto">
          <a:xfrm>
            <a:off x="-1" y="617538"/>
            <a:ext cx="2646257" cy="3263161"/>
          </a:xfrm>
          <a:prstGeom prst="ellipse">
            <a:avLst/>
          </a:prstGeom>
          <a:ln w="38100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2" descr="http://iclass.home-edu.ru/pluginfile.php/82482/mod_resource/content/14/01-20072008/014/1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168156"/>
            <a:ext cx="5572125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3"/>
          <a:stretch/>
        </p:blipFill>
        <p:spPr>
          <a:xfrm>
            <a:off x="-108520" y="5735782"/>
            <a:ext cx="9144000" cy="3408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7" t="11494" r="10200" b="38325"/>
          <a:stretch/>
        </p:blipFill>
        <p:spPr>
          <a:xfrm>
            <a:off x="2019137" y="2564904"/>
            <a:ext cx="7245928" cy="2867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24" y="2365375"/>
            <a:ext cx="3521075" cy="4492625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87637"/>
            <a:ext cx="3521075" cy="4170363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65"/>
          <a:stretch/>
        </p:blipFill>
        <p:spPr>
          <a:xfrm>
            <a:off x="1475656" y="71098"/>
            <a:ext cx="5731862" cy="2214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0" y="-45718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69" y="1484784"/>
            <a:ext cx="9144000" cy="417646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«После дочери моей Марьи Михайловны, которая была в замужестве за капитаном Ю.П.Лермонтовым, - говорилось в завещании, - остался в малолетстве законной ее сын, а мой родной внук Михаил Юрьевич Лермонтов. Завещаю и предоставляю по смерти моей ему, родному внуку моему М.Ю.Лермонтову, принадлежащее мне движимое и недвижимое имение, однако, ежели оной внук мой будет до времени совершеннолетнего его возраста находиться при мне, на моем воспитании и попечении. Ежели отец внука моего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истребовает</a:t>
            </a:r>
            <a:r>
              <a:rPr lang="ru-RU" sz="2400" b="1" i="1" dirty="0" smtClean="0">
                <a:solidFill>
                  <a:schemeClr val="bg1"/>
                </a:solidFill>
              </a:rPr>
              <a:t>, то я, Арсеньева, все имение предоставляю в род мой Столыпиных».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46304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mai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82342" y="4293096"/>
            <a:ext cx="2286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l45-297-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5536" y="2276872"/>
            <a:ext cx="3521075" cy="3142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http://m-y-lermontov.ru/lermontov/item/f00/s00/e0000671/pic/000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63" y="1458353"/>
            <a:ext cx="4581525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9" b="68366"/>
          <a:stretch/>
        </p:blipFill>
        <p:spPr>
          <a:xfrm>
            <a:off x="2303119" y="221673"/>
            <a:ext cx="4622223" cy="112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751882.jp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/>
          <a:srcRect l="3549" t="5891" r="2871" b="5509"/>
          <a:stretch/>
        </p:blipFill>
        <p:spPr>
          <a:xfrm>
            <a:off x="748506" y="1378171"/>
            <a:ext cx="7646988" cy="5167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8" r="32615" b="66074"/>
          <a:stretch/>
        </p:blipFill>
        <p:spPr>
          <a:xfrm>
            <a:off x="3014662" y="193964"/>
            <a:ext cx="3114676" cy="1177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106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«Нет, он не Пушкин, он другой…»</dc:title>
  <dc:creator>Ангелина</dc:creator>
  <cp:lastModifiedBy>anna</cp:lastModifiedBy>
  <cp:revision>30</cp:revision>
  <dcterms:created xsi:type="dcterms:W3CDTF">2014-10-12T15:32:46Z</dcterms:created>
  <dcterms:modified xsi:type="dcterms:W3CDTF">2014-11-18T18:36:07Z</dcterms:modified>
</cp:coreProperties>
</file>