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72" r:id="rId3"/>
    <p:sldId id="273" r:id="rId4"/>
    <p:sldId id="270" r:id="rId5"/>
    <p:sldId id="257" r:id="rId6"/>
    <p:sldId id="258" r:id="rId7"/>
    <p:sldId id="259" r:id="rId8"/>
    <p:sldId id="277" r:id="rId9"/>
    <p:sldId id="260" r:id="rId10"/>
    <p:sldId id="261" r:id="rId11"/>
    <p:sldId id="262" r:id="rId12"/>
    <p:sldId id="263" r:id="rId13"/>
    <p:sldId id="275" r:id="rId14"/>
    <p:sldId id="264" r:id="rId15"/>
    <p:sldId id="265" r:id="rId16"/>
    <p:sldId id="278" r:id="rId17"/>
    <p:sldId id="268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8;&#1086;&#1075;&#1072;&#1085;&#1085;_&#1057;&#1077;&#1073;&#1072;&#1089;&#1090;&#1100;&#1103;&#1085;_&#1041;&#1072;&#1093;_-_&#1054;&#1088;&#1075;&#1072;&#1085;&#1085;&#1072;&#1103;_&#1084;&#1091;&#1079;&#1099;&#1082;&#1072;_&#1057;&#1083;&#1091;&#1096;&#1072;&#1090;&#1100;_&#1074;_&#1093;&#1086;&#1088;&#1086;&#1096;&#1080;&#1093;_&#1085;&#1072;&#1091;&#1096;&#1085;&#1080;&#1082;&#1072;&#1093;_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rigalatvija.com/?attachment_id=239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rigalatvija.com/?attachment_id=239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igalatvija.com/wp-content/uploads/2012/04/riga_24.06.2004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commons.wikimedia.org/wiki/File:Repnina_chapel_in_Vingis_park_2.JPG?uselang=ru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Church_of_St._Casimir_in_Vilnius_(Wilno).JPG?uselang=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ommons.wikimedia.org/wiki/File:StCasimirVilnius.jpg?uselang=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gps-blogs.vokrugsveta.ru/img/bx/blogs/d85/408b581ca4f9b744496fd2086819ffc4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jplus.ru/img4/j/a/jannifer_spb/IMG_628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kontorakuka.ru/countries/europe/estonia/jpeg/tallin7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thumb/9/9e/Alexander-Newski-Kathedrale.JPG/749px-Alexander-Newski-Kathedrale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igalatvija.com/?attachment_id=256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1539" y="2967335"/>
            <a:ext cx="69209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Города Прибалтики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Иоганн_Себастьян_Бах_-_Органная_музыка_Слушать_в_хороших_наушниках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15272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Академия художеств</a:t>
            </a:r>
            <a:endParaRPr lang="ru-RU" dirty="0"/>
          </a:p>
        </p:txBody>
      </p:sp>
      <p:pic>
        <p:nvPicPr>
          <p:cNvPr id="4" name="Содержимое 3" descr="Архитектура Латвии. Академия Художеств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Государственный художественный музей</a:t>
            </a:r>
            <a:endParaRPr lang="ru-RU" dirty="0"/>
          </a:p>
        </p:txBody>
      </p:sp>
      <p:pic>
        <p:nvPicPr>
          <p:cNvPr id="4" name="Содержимое 3" descr="Архитектура Латвии. Государственный Художественный музей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Рига </a:t>
            </a:r>
            <a:endParaRPr lang="ru-RU" dirty="0"/>
          </a:p>
        </p:txBody>
      </p:sp>
      <p:pic>
        <p:nvPicPr>
          <p:cNvPr id="4" name="Содержимое 3" descr="Архитектура Латвии. Рига.">
            <a:hlinkClick r:id="rId2" tooltip="&quot;Архитектура Латвии. Рига.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02927" y="2967335"/>
            <a:ext cx="3538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вильнюс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Репнинская</a:t>
            </a:r>
            <a:r>
              <a:rPr lang="ru-RU" dirty="0" smtClean="0"/>
              <a:t> часовня</a:t>
            </a:r>
            <a:endParaRPr lang="ru-RU" dirty="0"/>
          </a:p>
        </p:txBody>
      </p:sp>
      <p:pic>
        <p:nvPicPr>
          <p:cNvPr id="4" name="Содержимое 3" descr="http://upload.wikimedia.org/wikipedia/commons/thumb/a/a2/Repnina_chapel_in_Vingis_park_2.JPG/220px-Repnina_chapel_in_Vingis_park_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635798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Костёл </a:t>
            </a:r>
            <a:endParaRPr lang="ru-RU" dirty="0"/>
          </a:p>
        </p:txBody>
      </p:sp>
      <p:pic>
        <p:nvPicPr>
          <p:cNvPr id="4" name="Содержимое 3" descr="Костёл Святого Казимира">
            <a:hlinkClick r:id="rId2" tooltip="&quot;Костёл Святого Казимира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21750" y="1609725"/>
            <a:ext cx="3309899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Купол костёла</a:t>
            </a:r>
            <a:endParaRPr lang="ru-RU" dirty="0"/>
          </a:p>
        </p:txBody>
      </p:sp>
      <p:pic>
        <p:nvPicPr>
          <p:cNvPr id="4" name="Содержимое 3" descr="http://upload.wikimedia.org/wikipedia/commons/thumb/8/83/StCasimirVilnius.jpg/300px-StCasimirVilniu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785926"/>
            <a:ext cx="600079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ВЫВОД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В прибалтийских городах в основном сохранилась средневековая архитектура, но каждый город по-своему загадочен и интересен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857364"/>
            <a:ext cx="52101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9416"/>
            <a:ext cx="7704856" cy="4846320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r>
              <a:rPr lang="ru-RU" sz="4800" dirty="0" smtClean="0"/>
              <a:t>Узнать об архитектурных особенностях </a:t>
            </a:r>
            <a:r>
              <a:rPr lang="ru-RU" sz="4800" smtClean="0"/>
              <a:t>городов Прибалтики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69826" y="2967335"/>
            <a:ext cx="3004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таллин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Замок </a:t>
            </a:r>
            <a:r>
              <a:rPr lang="ru-RU" dirty="0" err="1" smtClean="0"/>
              <a:t>Тоомпеа</a:t>
            </a:r>
            <a:endParaRPr lang="ru-RU" dirty="0"/>
          </a:p>
        </p:txBody>
      </p:sp>
      <p:pic>
        <p:nvPicPr>
          <p:cNvPr id="6" name="Содержимое 5" descr="http://gps-blogs.vokrugsveta.ru/img/bx/blogs/d85/408b581ca4f9b744496fd2086819ffc4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9200" y="1889919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ljplus.ru/img4/j/a/jannifer_spb/IMG_628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Ратуша в </a:t>
            </a:r>
            <a:r>
              <a:rPr lang="ru-RU" dirty="0" err="1" smtClean="0"/>
              <a:t>Таллине</a:t>
            </a:r>
            <a:endParaRPr lang="ru-RU" dirty="0"/>
          </a:p>
        </p:txBody>
      </p:sp>
      <p:pic>
        <p:nvPicPr>
          <p:cNvPr id="4" name="Содержимое 3" descr="http://www.kontorakuka.ru/countries/europe/estonia/jpeg/tallin7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063553" y="1609725"/>
            <a:ext cx="402629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Собор Александра Невского</a:t>
            </a:r>
            <a:endParaRPr lang="ru-RU" dirty="0"/>
          </a:p>
        </p:txBody>
      </p:sp>
      <p:pic>
        <p:nvPicPr>
          <p:cNvPr id="4" name="Содержимое 3" descr="http://upload.wikimedia.org/wikipedia/commons/thumb/9/9e/Alexander-Newski-Kathedrale.JPG/749px-Alexander-Newski-Kathedrale.JP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46540" y="1609725"/>
            <a:ext cx="606032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22060" y="2967335"/>
            <a:ext cx="1899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рига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Архитектура Латвии. Рижский Замок.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028700" y="1747044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57</Words>
  <Application>Microsoft Office PowerPoint</Application>
  <PresentationFormat>Экран (4:3)</PresentationFormat>
  <Paragraphs>23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Тема урока</vt:lpstr>
      <vt:lpstr>Цель урока:</vt:lpstr>
      <vt:lpstr>Слайд 3</vt:lpstr>
      <vt:lpstr>Замок Тоомпеа</vt:lpstr>
      <vt:lpstr>Слайд 5</vt:lpstr>
      <vt:lpstr>Ратуша в Таллине</vt:lpstr>
      <vt:lpstr>Собор Александра Невского</vt:lpstr>
      <vt:lpstr>Слайд 8</vt:lpstr>
      <vt:lpstr> </vt:lpstr>
      <vt:lpstr>Академия художеств</vt:lpstr>
      <vt:lpstr>Государственный художественный музей</vt:lpstr>
      <vt:lpstr>Рига </vt:lpstr>
      <vt:lpstr>Слайд 13</vt:lpstr>
      <vt:lpstr>Репнинская часовня</vt:lpstr>
      <vt:lpstr>Костёл </vt:lpstr>
      <vt:lpstr>Купол костёла</vt:lpstr>
      <vt:lpstr>ВЫВОД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Замок Тоомпеа</dc:title>
  <cp:lastModifiedBy>Admin</cp:lastModifiedBy>
  <cp:revision>19</cp:revision>
  <dcterms:modified xsi:type="dcterms:W3CDTF">2013-02-09T17:12:39Z</dcterms:modified>
</cp:coreProperties>
</file>