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5" r:id="rId2"/>
    <p:sldId id="259" r:id="rId3"/>
    <p:sldId id="260" r:id="rId4"/>
    <p:sldId id="272" r:id="rId5"/>
    <p:sldId id="257" r:id="rId6"/>
    <p:sldId id="276" r:id="rId7"/>
    <p:sldId id="262" r:id="rId8"/>
    <p:sldId id="280" r:id="rId9"/>
    <p:sldId id="274" r:id="rId10"/>
    <p:sldId id="277" r:id="rId11"/>
    <p:sldId id="281" r:id="rId12"/>
    <p:sldId id="278" r:id="rId13"/>
    <p:sldId id="264" r:id="rId14"/>
    <p:sldId id="284" r:id="rId15"/>
    <p:sldId id="268" r:id="rId16"/>
    <p:sldId id="27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4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510" autoAdjust="0"/>
  </p:normalViewPr>
  <p:slideViewPr>
    <p:cSldViewPr>
      <p:cViewPr varScale="1">
        <p:scale>
          <a:sx n="70" d="100"/>
          <a:sy n="70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1454D-CD70-4DF7-B123-9B9F63F94D5D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C324B-0C80-4833-88D7-42BD6A73B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324B-0C80-4833-88D7-42BD6A73B70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1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способен!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хороший ученик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со всем справлюсь!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нравится учиться!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хочу много знать!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буду много знать!</a:t>
            </a:r>
          </a:p>
        </p:txBody>
      </p:sp>
      <p:pic>
        <p:nvPicPr>
          <p:cNvPr id="4" name="Picture 2" descr="C:\Documents and Settings\comp-1\Рабочий стол\коучинг\50868948036804793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408" y="2708920"/>
            <a:ext cx="3528392" cy="3307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504424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Б…</a:t>
            </a:r>
            <a:r>
              <a:rPr lang="ru-RU" sz="3200" dirty="0" err="1" smtClean="0"/>
              <a:t>ётся</a:t>
            </a:r>
            <a:r>
              <a:rPr lang="ru-RU" sz="3200" dirty="0" smtClean="0"/>
              <a:t> </a:t>
            </a:r>
            <a:r>
              <a:rPr lang="ru-RU" sz="3200" dirty="0"/>
              <a:t>в тесной </a:t>
            </a:r>
            <a:r>
              <a:rPr lang="ru-RU" sz="3200" dirty="0" err="1" smtClean="0"/>
              <a:t>печурк</a:t>
            </a:r>
            <a:r>
              <a:rPr lang="ru-RU" sz="3200" dirty="0" smtClean="0"/>
              <a:t>… </a:t>
            </a:r>
            <a:r>
              <a:rPr lang="ru-RU" sz="3200" dirty="0"/>
              <a:t>огонь,</a:t>
            </a:r>
            <a:br>
              <a:rPr lang="ru-RU" sz="3200" dirty="0"/>
            </a:br>
            <a:r>
              <a:rPr lang="ru-RU" sz="3200" dirty="0"/>
              <a:t>На </a:t>
            </a:r>
            <a:r>
              <a:rPr lang="ru-RU" sz="3200" dirty="0" smtClean="0"/>
              <a:t>п…</a:t>
            </a:r>
            <a:r>
              <a:rPr lang="ru-RU" sz="3200" dirty="0" err="1" smtClean="0"/>
              <a:t>леньях</a:t>
            </a:r>
            <a:r>
              <a:rPr lang="ru-RU" sz="3200" dirty="0" smtClean="0"/>
              <a:t> </a:t>
            </a:r>
            <a:r>
              <a:rPr lang="ru-RU" sz="3200" dirty="0"/>
              <a:t>смола, как </a:t>
            </a:r>
            <a:r>
              <a:rPr lang="ru-RU" sz="3200" dirty="0" smtClean="0"/>
              <a:t>слеза,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И </a:t>
            </a:r>
            <a:r>
              <a:rPr lang="ru-RU" sz="3200" dirty="0" smtClean="0"/>
              <a:t>п…</a:t>
            </a:r>
            <a:r>
              <a:rPr lang="ru-RU" sz="3200" dirty="0" err="1" smtClean="0"/>
              <a:t>ёт</a:t>
            </a:r>
            <a:r>
              <a:rPr lang="ru-RU" sz="3200" dirty="0" smtClean="0"/>
              <a:t> </a:t>
            </a:r>
            <a:r>
              <a:rPr lang="ru-RU" sz="3200" dirty="0"/>
              <a:t>мне в </a:t>
            </a:r>
            <a:r>
              <a:rPr lang="ru-RU" sz="3200" dirty="0" err="1" smtClean="0"/>
              <a:t>землянк</a:t>
            </a:r>
            <a:r>
              <a:rPr lang="ru-RU" sz="3200" dirty="0" smtClean="0"/>
              <a:t>… </a:t>
            </a:r>
            <a:r>
              <a:rPr lang="ru-RU" sz="3200" dirty="0"/>
              <a:t>гармонь</a:t>
            </a:r>
            <a:br>
              <a:rPr lang="ru-RU" sz="3200" dirty="0"/>
            </a:br>
            <a:r>
              <a:rPr lang="ru-RU" sz="3200" dirty="0"/>
              <a:t>Про улыбку твою и глаза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Про тебя мне </a:t>
            </a:r>
            <a:r>
              <a:rPr lang="ru-RU" sz="3200" dirty="0" err="1" smtClean="0"/>
              <a:t>ш</a:t>
            </a:r>
            <a:r>
              <a:rPr lang="ru-RU" sz="3200" dirty="0" smtClean="0"/>
              <a:t>…</a:t>
            </a:r>
            <a:r>
              <a:rPr lang="ru-RU" sz="3200" dirty="0" err="1" smtClean="0"/>
              <a:t>птали</a:t>
            </a:r>
            <a:r>
              <a:rPr lang="ru-RU" sz="3200" dirty="0" smtClean="0"/>
              <a:t> </a:t>
            </a:r>
            <a:r>
              <a:rPr lang="ru-RU" sz="3200" dirty="0"/>
              <a:t>кусты</a:t>
            </a:r>
            <a:br>
              <a:rPr lang="ru-RU" sz="3200" dirty="0"/>
            </a:br>
            <a:r>
              <a:rPr lang="ru-RU" sz="3200" dirty="0"/>
              <a:t>В белоснежных </a:t>
            </a:r>
            <a:r>
              <a:rPr lang="ru-RU" sz="3200" dirty="0" smtClean="0"/>
              <a:t>п…лях </a:t>
            </a:r>
            <a:r>
              <a:rPr lang="ru-RU" sz="3200" dirty="0"/>
              <a:t>под </a:t>
            </a:r>
            <a:r>
              <a:rPr lang="ru-RU" sz="3200" dirty="0" smtClean="0"/>
              <a:t>Москвой.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Я хочу, чтобы слышала ты,</a:t>
            </a:r>
            <a:br>
              <a:rPr lang="ru-RU" sz="3200" dirty="0"/>
            </a:br>
            <a:r>
              <a:rPr lang="ru-RU" sz="3200" dirty="0"/>
              <a:t>Как </a:t>
            </a:r>
            <a:r>
              <a:rPr lang="ru-RU" sz="3200" dirty="0" smtClean="0"/>
              <a:t>т…скует </a:t>
            </a:r>
            <a:r>
              <a:rPr lang="ru-RU" sz="3200" dirty="0"/>
              <a:t>мой голос </a:t>
            </a:r>
            <a:r>
              <a:rPr lang="ru-RU" sz="3200" dirty="0" smtClean="0"/>
              <a:t>ж…вой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5006814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Бьётся (наст)</a:t>
            </a:r>
            <a:r>
              <a:rPr lang="ru-RU" dirty="0" smtClean="0"/>
              <a:t> </a:t>
            </a:r>
            <a:r>
              <a:rPr lang="ru-RU" dirty="0"/>
              <a:t>в тесной печурке </a:t>
            </a:r>
            <a:r>
              <a:rPr lang="ru-RU" dirty="0" smtClean="0"/>
              <a:t>огонь.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поленьях смола, как слеза.</a:t>
            </a:r>
            <a:br>
              <a:rPr lang="ru-RU" dirty="0"/>
            </a:br>
            <a:r>
              <a:rPr lang="ru-RU" dirty="0"/>
              <a:t>И </a:t>
            </a:r>
            <a:r>
              <a:rPr lang="ru-RU" u="sng" dirty="0" smtClean="0">
                <a:solidFill>
                  <a:srgbClr val="FF0000"/>
                </a:solidFill>
              </a:rPr>
              <a:t>поёт (наст) </a:t>
            </a:r>
            <a:r>
              <a:rPr lang="ru-RU" dirty="0"/>
              <a:t>мне в землянке гармонь</a:t>
            </a:r>
            <a:br>
              <a:rPr lang="ru-RU" dirty="0"/>
            </a:br>
            <a:r>
              <a:rPr lang="ru-RU" dirty="0"/>
              <a:t>Про улыбку твою и глаза.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 тебя мне </a:t>
            </a:r>
            <a:r>
              <a:rPr lang="ru-RU" u="sng" dirty="0" smtClean="0">
                <a:solidFill>
                  <a:srgbClr val="FF0000"/>
                </a:solidFill>
              </a:rPr>
              <a:t>шептали (</a:t>
            </a:r>
            <a:r>
              <a:rPr lang="ru-RU" u="sng" dirty="0" err="1" smtClean="0">
                <a:solidFill>
                  <a:srgbClr val="FF0000"/>
                </a:solidFill>
              </a:rPr>
              <a:t>прош</a:t>
            </a:r>
            <a:r>
              <a:rPr lang="ru-RU" u="sng" dirty="0" smtClean="0">
                <a:solidFill>
                  <a:srgbClr val="FF0000"/>
                </a:solidFill>
              </a:rPr>
              <a:t>)</a:t>
            </a:r>
            <a:r>
              <a:rPr lang="ru-RU" dirty="0" smtClean="0"/>
              <a:t> </a:t>
            </a:r>
            <a:r>
              <a:rPr lang="ru-RU" dirty="0"/>
              <a:t>кусты</a:t>
            </a:r>
            <a:br>
              <a:rPr lang="ru-RU" dirty="0"/>
            </a:br>
            <a:r>
              <a:rPr lang="ru-RU" dirty="0"/>
              <a:t>В белоснежных полях под Москвой.</a:t>
            </a:r>
            <a:br>
              <a:rPr lang="ru-RU" dirty="0"/>
            </a:br>
            <a:r>
              <a:rPr lang="ru-RU" dirty="0"/>
              <a:t>Я хочу, чтобы </a:t>
            </a:r>
            <a:r>
              <a:rPr lang="ru-RU" u="sng" dirty="0" smtClean="0">
                <a:solidFill>
                  <a:srgbClr val="FF0000"/>
                </a:solidFill>
              </a:rPr>
              <a:t>слышала (</a:t>
            </a:r>
            <a:r>
              <a:rPr lang="ru-RU" u="sng" dirty="0" err="1" smtClean="0">
                <a:solidFill>
                  <a:srgbClr val="FF0000"/>
                </a:solidFill>
              </a:rPr>
              <a:t>прош</a:t>
            </a:r>
            <a:r>
              <a:rPr lang="ru-RU" u="sng" dirty="0" smtClean="0">
                <a:solidFill>
                  <a:srgbClr val="FF0000"/>
                </a:solidFill>
              </a:rPr>
              <a:t>)</a:t>
            </a:r>
            <a:r>
              <a:rPr lang="ru-RU" dirty="0" smtClean="0"/>
              <a:t> </a:t>
            </a:r>
            <a:r>
              <a:rPr lang="ru-RU" dirty="0"/>
              <a:t>ты,</a:t>
            </a:r>
            <a:br>
              <a:rPr lang="ru-RU" dirty="0"/>
            </a:br>
            <a:r>
              <a:rPr lang="ru-RU" dirty="0"/>
              <a:t>Как </a:t>
            </a:r>
            <a:r>
              <a:rPr lang="ru-RU" u="sng" dirty="0" smtClean="0">
                <a:solidFill>
                  <a:srgbClr val="FF0000"/>
                </a:solidFill>
              </a:rPr>
              <a:t>тоскует (наст)</a:t>
            </a:r>
            <a:r>
              <a:rPr lang="ru-RU" u="sng" dirty="0" smtClean="0"/>
              <a:t> </a:t>
            </a:r>
            <a:r>
              <a:rPr lang="ru-RU" dirty="0"/>
              <a:t>мой голос </a:t>
            </a:r>
            <a:r>
              <a:rPr lang="ru-RU" dirty="0" smtClean="0"/>
              <a:t>живой.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21085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0626261_large_netvoinerisunoksk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72731"/>
            <a:ext cx="7560840" cy="5245333"/>
          </a:xfrm>
        </p:spPr>
      </p:pic>
    </p:spTree>
    <p:extLst>
      <p:ext uri="{BB962C8B-B14F-4D97-AF65-F5344CB8AC3E}">
        <p14:creationId xmlns:p14="http://schemas.microsoft.com/office/powerpoint/2010/main" val="3310089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67349" y="410471"/>
            <a:ext cx="770602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Образуйте от данных существительных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глаголы,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объяснить их значение: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ГНЕВ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УЛЫБКА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СТРАХ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ТРЕВОГА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РАДОСТЬ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СМЕХ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</a:t>
            </a:r>
            <a:r>
              <a:rPr lang="ru-RU" sz="4000" dirty="0" smtClean="0"/>
              <a:t>ПРОВЕРЬ!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/>
              <a:t>  </a:t>
            </a:r>
            <a:r>
              <a:rPr lang="ru-RU" dirty="0" smtClean="0"/>
              <a:t>          ГНЕВ   -       </a:t>
            </a:r>
            <a:r>
              <a:rPr lang="ru-RU" dirty="0" smtClean="0"/>
              <a:t>ГНЕВАТЬСЯ        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/>
              <a:t> </a:t>
            </a:r>
            <a:r>
              <a:rPr lang="ru-RU" dirty="0" smtClean="0"/>
              <a:t>     УЛЫБКА   -     </a:t>
            </a:r>
            <a:r>
              <a:rPr lang="ru-RU" dirty="0" smtClean="0"/>
              <a:t>УЛЫБАТЬСЯ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dirty="0"/>
              <a:t> </a:t>
            </a:r>
            <a:r>
              <a:rPr lang="ru-RU" dirty="0" smtClean="0"/>
              <a:t>    СТРАХ    -     </a:t>
            </a:r>
            <a:r>
              <a:rPr lang="ru-RU" dirty="0" smtClean="0"/>
              <a:t>СТРАХОВАТЬСЯ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</a:t>
            </a:r>
            <a:r>
              <a:rPr lang="ru-RU" dirty="0" smtClean="0"/>
              <a:t>ТРЕВОГА   -     </a:t>
            </a:r>
            <a:r>
              <a:rPr lang="ru-RU" dirty="0" smtClean="0"/>
              <a:t>ТРЕВОЖИТЬСЯ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dirty="0"/>
              <a:t> </a:t>
            </a:r>
            <a:r>
              <a:rPr lang="ru-RU" dirty="0" smtClean="0"/>
              <a:t>   РАДОСТЬ  -      </a:t>
            </a:r>
            <a:r>
              <a:rPr lang="ru-RU" dirty="0" smtClean="0"/>
              <a:t>РАДОВАТЬСЯ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dirty="0" smtClean="0"/>
              <a:t>  </a:t>
            </a:r>
            <a:r>
              <a:rPr lang="ru-RU" dirty="0" smtClean="0"/>
              <a:t>СМЕХ       -      </a:t>
            </a:r>
            <a:r>
              <a:rPr lang="ru-RU" dirty="0" smtClean="0"/>
              <a:t>СМЕЯТЬСЯ</a:t>
            </a:r>
            <a:endParaRPr lang="ru-RU" dirty="0"/>
          </a:p>
        </p:txBody>
      </p:sp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7431" y="3108126"/>
            <a:ext cx="1830499" cy="2203847"/>
          </a:xfrm>
          <a:prstGeom prst="rect">
            <a:avLst/>
          </a:prstGeom>
          <a:noFill/>
        </p:spPr>
      </p:pic>
      <p:pic>
        <p:nvPicPr>
          <p:cNvPr id="26626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76545"/>
            <a:ext cx="1639893" cy="2288515"/>
          </a:xfrm>
          <a:prstGeom prst="rect">
            <a:avLst/>
          </a:prstGeom>
          <a:noFill/>
        </p:spPr>
      </p:pic>
      <p:pic>
        <p:nvPicPr>
          <p:cNvPr id="26625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9570" y="2810785"/>
            <a:ext cx="1736846" cy="2164457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331640" y="548680"/>
            <a:ext cx="684076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 ли на уроке положительные эмоции? Что нового узнали? Чему научились? Покажите свое настроение (мимика).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421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300" i="1" dirty="0" smtClean="0">
                <a:solidFill>
                  <a:srgbClr val="FF0000"/>
                </a:solidFill>
              </a:rPr>
              <a:t> 1.  Сегодня </a:t>
            </a:r>
            <a:r>
              <a:rPr lang="ru-RU" sz="3300" i="1" dirty="0">
                <a:solidFill>
                  <a:srgbClr val="FF0000"/>
                </a:solidFill>
              </a:rPr>
              <a:t>на уроке я узнал</a:t>
            </a:r>
            <a:r>
              <a:rPr lang="ru-RU" sz="3300" i="1" dirty="0" smtClean="0">
                <a:solidFill>
                  <a:srgbClr val="FF0000"/>
                </a:solidFill>
              </a:rPr>
              <a:t>…</a:t>
            </a:r>
          </a:p>
          <a:p>
            <a:pPr marL="0" indent="0" algn="ctr">
              <a:buNone/>
            </a:pPr>
            <a:endParaRPr lang="ru-RU" sz="3300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300" i="1" dirty="0" smtClean="0">
                <a:solidFill>
                  <a:srgbClr val="FF0000"/>
                </a:solidFill>
              </a:rPr>
              <a:t>    2</a:t>
            </a:r>
            <a:r>
              <a:rPr lang="ru-RU" sz="3300" i="1" dirty="0">
                <a:solidFill>
                  <a:srgbClr val="FF0000"/>
                </a:solidFill>
              </a:rPr>
              <a:t>. Сегодня на уроке я научился</a:t>
            </a:r>
            <a:r>
              <a:rPr lang="ru-RU" sz="3300" i="1" dirty="0" smtClean="0">
                <a:solidFill>
                  <a:srgbClr val="FF0000"/>
                </a:solidFill>
              </a:rPr>
              <a:t>…</a:t>
            </a:r>
            <a:endParaRPr lang="ru-RU" sz="3300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300" i="1" dirty="0" smtClean="0">
                <a:solidFill>
                  <a:srgbClr val="FF0000"/>
                </a:solidFill>
              </a:rPr>
              <a:t>         </a:t>
            </a:r>
          </a:p>
          <a:p>
            <a:pPr algn="ctr">
              <a:buNone/>
            </a:pPr>
            <a:r>
              <a:rPr lang="ru-RU" sz="3300" i="1" dirty="0">
                <a:solidFill>
                  <a:srgbClr val="FF0000"/>
                </a:solidFill>
              </a:rPr>
              <a:t> </a:t>
            </a:r>
            <a:r>
              <a:rPr lang="ru-RU" sz="3300" i="1" dirty="0" smtClean="0">
                <a:solidFill>
                  <a:srgbClr val="FF0000"/>
                </a:solidFill>
              </a:rPr>
              <a:t>         3.Сегодня </a:t>
            </a:r>
            <a:r>
              <a:rPr lang="ru-RU" sz="3300" i="1" dirty="0">
                <a:solidFill>
                  <a:srgbClr val="FF0000"/>
                </a:solidFill>
              </a:rPr>
              <a:t>на уроке мне было сложно</a:t>
            </a:r>
            <a:r>
              <a:rPr lang="ru-RU" sz="3300" i="1" dirty="0" smtClean="0">
                <a:solidFill>
                  <a:srgbClr val="FF0000"/>
                </a:solidFill>
              </a:rPr>
              <a:t>…</a:t>
            </a:r>
          </a:p>
          <a:p>
            <a:pPr algn="ctr">
              <a:buNone/>
            </a:pPr>
            <a:endParaRPr lang="ru-RU" sz="3300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300" i="1" dirty="0" smtClean="0">
                <a:solidFill>
                  <a:srgbClr val="FF0000"/>
                </a:solidFill>
              </a:rPr>
              <a:t>         4</a:t>
            </a:r>
            <a:r>
              <a:rPr lang="ru-RU" sz="3300" i="1" dirty="0">
                <a:solidFill>
                  <a:srgbClr val="FF0000"/>
                </a:solidFill>
              </a:rPr>
              <a:t>. Сегодня на уроке мне было </a:t>
            </a:r>
            <a:r>
              <a:rPr lang="ru-RU" sz="3300" i="1" dirty="0" smtClean="0">
                <a:solidFill>
                  <a:srgbClr val="FF0000"/>
                </a:solidFill>
              </a:rPr>
              <a:t>легко…</a:t>
            </a:r>
          </a:p>
          <a:p>
            <a:pPr algn="ctr">
              <a:buNone/>
            </a:pPr>
            <a:endParaRPr lang="ru-RU" sz="3300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300" i="1" dirty="0" smtClean="0">
                <a:solidFill>
                  <a:srgbClr val="FF0000"/>
                </a:solidFill>
              </a:rPr>
              <a:t>        5</a:t>
            </a:r>
            <a:r>
              <a:rPr lang="ru-RU" sz="3300" i="1" dirty="0">
                <a:solidFill>
                  <a:srgbClr val="FF0000"/>
                </a:solidFill>
              </a:rPr>
              <a:t>. Сегодня на уроке мне понравилось…</a:t>
            </a:r>
          </a:p>
        </p:txBody>
      </p:sp>
      <p:pic>
        <p:nvPicPr>
          <p:cNvPr id="4" name="Picture 2" descr="C:\Documents and Settings\comp-1\Рабочий стол\коучинг\50868948036804793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58960"/>
            <a:ext cx="2736304" cy="2565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561674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2772721" cy="2016224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99610" y="3212976"/>
            <a:ext cx="85324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:НАПИСАТЬ СОЧИНЕНИЕ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«ДЕНЬ ПОБЕДЫ В МОЕЙ СЕМЬЕ»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76872"/>
            <a:ext cx="52565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Admin\Рабочий стол\18178819_black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404663"/>
            <a:ext cx="4938903" cy="3456385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zhivotnye9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04664"/>
            <a:ext cx="4752528" cy="2480945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3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052736"/>
            <a:ext cx="600075" cy="1552575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\Рабочий стол\apache-0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068960"/>
            <a:ext cx="4002126" cy="3555776"/>
          </a:xfrm>
          <a:prstGeom prst="rect">
            <a:avLst/>
          </a:prstGeom>
          <a:noFill/>
        </p:spPr>
      </p:pic>
      <p:pic>
        <p:nvPicPr>
          <p:cNvPr id="7" name="Picture 6" descr="C:\Documents and Settings\Admin\Рабочий стол\3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4080" y="1205136"/>
            <a:ext cx="600075" cy="15525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55576" y="1236816"/>
            <a:ext cx="74888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Глагол– самая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огнепышущая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часть речи, самая живая и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яркая. В глаголе струится  самая алая, самая свежая, артериальная кровь  языка.  Да ведь и назначение глагола – выражать само действие!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А. Югов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10" descr="C:\Documents and Settings\Admin\Рабочий стол\apache-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65104"/>
            <a:ext cx="1728192" cy="148478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64704"/>
            <a:ext cx="8183880" cy="527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Тема урока:</a:t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«Глагол как часть речи»</a:t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               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207821"/>
              </p:ext>
            </p:extLst>
          </p:nvPr>
        </p:nvGraphicFramePr>
        <p:xfrm>
          <a:off x="683568" y="1844823"/>
          <a:ext cx="7776865" cy="3744416"/>
        </p:xfrm>
        <a:graphic>
          <a:graphicData uri="http://schemas.openxmlformats.org/drawingml/2006/table">
            <a:tbl>
              <a:tblPr/>
              <a:tblGrid>
                <a:gridCol w="535037"/>
                <a:gridCol w="6716839"/>
                <a:gridCol w="524989"/>
              </a:tblGrid>
              <a:tr h="760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Узнать, какие явления, помимо действия, может обозначать глагол.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2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Вспомнить, на какие  вопросы отвечает глагол.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Вспомнить, когда слова употребляются в прямом, а когда в переносном смысле.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2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Пополнить свой словарный запас.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2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Отдохнуть на уроке.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771800" y="338753"/>
            <a:ext cx="4680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(чего я хочу  добиться на уроке)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ИНСЕРТ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                 </a:t>
            </a:r>
            <a:r>
              <a:rPr lang="en-US" dirty="0" smtClean="0"/>
              <a:t>V </a:t>
            </a:r>
            <a:r>
              <a:rPr lang="ru-RU" dirty="0" smtClean="0"/>
              <a:t>знаю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+ новое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-  думал иначе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? </a:t>
            </a:r>
            <a:r>
              <a:rPr lang="ru-RU" dirty="0"/>
              <a:t> н</a:t>
            </a:r>
            <a:r>
              <a:rPr lang="ru-RU" dirty="0" smtClean="0"/>
              <a:t>е понял, есть вопросы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96359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1583211"/>
            <a:ext cx="79928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Глагол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 самостоятельная часть речи, которая отвечает на вопрос что делать? что сделать?  обозначает: действие предмета, состояние, процесс речи и мысли, проявление или изменение признака, взаимоотношения , движение, различные звуковые явления и т.д.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994208"/>
            <a:ext cx="6896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СОСТАВЛЕНИЕ КЛАСТЕРА </a:t>
            </a:r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Восстановить текст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…          яблони и груши</a:t>
            </a:r>
          </a:p>
          <a:p>
            <a:pPr marL="0" indent="0">
              <a:buNone/>
            </a:pPr>
            <a:r>
              <a:rPr lang="ru-RU" dirty="0" smtClean="0"/>
              <a:t>                …          туманы над рекой</a:t>
            </a:r>
          </a:p>
          <a:p>
            <a:pPr marL="0" indent="0">
              <a:buNone/>
            </a:pPr>
            <a:r>
              <a:rPr lang="ru-RU" dirty="0" smtClean="0"/>
              <a:t>                …          на берег Катюша…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54623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 землянке - Заур Тутов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3568" y="404664"/>
            <a:ext cx="768085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1394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6364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754</TotalTime>
  <Words>270</Words>
  <Application>Microsoft Office PowerPoint</Application>
  <PresentationFormat>Экран (4:3)</PresentationFormat>
  <Paragraphs>65</Paragraphs>
  <Slides>17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              Тема урока:   «Глагол как часть речи»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нр</cp:lastModifiedBy>
  <cp:revision>100</cp:revision>
  <dcterms:created xsi:type="dcterms:W3CDTF">2012-03-10T08:40:59Z</dcterms:created>
  <dcterms:modified xsi:type="dcterms:W3CDTF">2016-01-08T15:05:02Z</dcterms:modified>
</cp:coreProperties>
</file>