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9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Урок по теме «Лишайники»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Учитель биологии МОУ СОШ №2 с УИОП </a:t>
            </a:r>
            <a:r>
              <a:rPr lang="ru-RU" b="1" dirty="0" err="1" smtClean="0"/>
              <a:t>г.Бронницы</a:t>
            </a:r>
            <a:endParaRPr lang="ru-RU" b="1" dirty="0" smtClean="0"/>
          </a:p>
          <a:p>
            <a:r>
              <a:rPr lang="ru-RU" b="1" dirty="0" smtClean="0"/>
              <a:t>Чиканова И.С.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79593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0018" y="1582341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Добрый день, добрый час!</a:t>
            </a:r>
            <a:br>
              <a:rPr lang="ru-RU" sz="2000" b="1" dirty="0"/>
            </a:br>
            <a:r>
              <a:rPr lang="ru-RU" sz="2000" b="1" dirty="0"/>
              <a:t>Как я рада видеть вас.</a:t>
            </a:r>
            <a:br>
              <a:rPr lang="ru-RU" sz="2000" b="1" dirty="0"/>
            </a:br>
            <a:r>
              <a:rPr lang="ru-RU" sz="2000" b="1" dirty="0"/>
              <a:t>Друг на друга посмотрели</a:t>
            </a:r>
            <a:br>
              <a:rPr lang="ru-RU" sz="2000" b="1" dirty="0"/>
            </a:br>
            <a:r>
              <a:rPr lang="ru-RU" sz="2000" b="1" dirty="0"/>
              <a:t>И тихонечко все сели.</a:t>
            </a:r>
          </a:p>
          <a:p>
            <a:r>
              <a:rPr lang="ru-RU" sz="2000" b="1" dirty="0"/>
              <a:t>Давайте вспомним некоторые </a:t>
            </a:r>
            <a:endParaRPr lang="ru-RU" sz="2000" b="1" dirty="0" smtClean="0"/>
          </a:p>
          <a:p>
            <a:r>
              <a:rPr lang="ru-RU" sz="2000" b="1" dirty="0" smtClean="0"/>
              <a:t>правила </a:t>
            </a:r>
            <a:r>
              <a:rPr lang="ru-RU" sz="2000" b="1" dirty="0"/>
              <a:t>вежливости на уроке:</a:t>
            </a:r>
            <a:br>
              <a:rPr lang="ru-RU" sz="2000" b="1" dirty="0"/>
            </a:br>
            <a:r>
              <a:rPr lang="ru-RU" sz="2000" b="1" dirty="0"/>
              <a:t>1. На уроке будь старательным,</a:t>
            </a:r>
            <a:br>
              <a:rPr lang="ru-RU" sz="2000" b="1" dirty="0"/>
            </a:br>
            <a:r>
              <a:rPr lang="ru-RU" sz="2000" b="1" dirty="0"/>
              <a:t>Будь спокойным и внимательным.</a:t>
            </a:r>
            <a:br>
              <a:rPr lang="ru-RU" sz="2000" b="1" dirty="0"/>
            </a:br>
            <a:r>
              <a:rPr lang="ru-RU" sz="2000" b="1" dirty="0"/>
              <a:t>2. Всё пиши, не отставая,</a:t>
            </a:r>
            <a:br>
              <a:rPr lang="ru-RU" sz="2000" b="1" dirty="0"/>
            </a:br>
            <a:r>
              <a:rPr lang="ru-RU" sz="2000" b="1" dirty="0"/>
              <a:t>Слушай, не перебивая.</a:t>
            </a:r>
            <a:br>
              <a:rPr lang="ru-RU" sz="2000" b="1" dirty="0"/>
            </a:br>
            <a:r>
              <a:rPr lang="ru-RU" sz="2000" b="1" dirty="0"/>
              <a:t>3. Говорите чётко, внятно,</a:t>
            </a:r>
            <a:br>
              <a:rPr lang="ru-RU" sz="2000" b="1" dirty="0"/>
            </a:br>
            <a:r>
              <a:rPr lang="ru-RU" sz="2000" b="1" dirty="0"/>
              <a:t>Чтобы было всё понятно.</a:t>
            </a:r>
            <a:br>
              <a:rPr lang="ru-RU" sz="2000" b="1" dirty="0"/>
            </a:br>
            <a:r>
              <a:rPr lang="ru-RU" sz="2000" b="1" dirty="0"/>
              <a:t>4. Если хочешь отвечать </a:t>
            </a:r>
            <a:br>
              <a:rPr lang="ru-RU" sz="2000" b="1" dirty="0"/>
            </a:br>
            <a:r>
              <a:rPr lang="ru-RU" sz="2000" b="1" dirty="0"/>
              <a:t>Надо руку поднимать.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73" y="1343399"/>
            <a:ext cx="5776332" cy="412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69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39" y="1113263"/>
            <a:ext cx="3962400" cy="3962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59005" y="1113263"/>
            <a:ext cx="537488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Грибница -  Слоевище -  Автотрофы – Гетеротрофы – Симбиоз - 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358454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Определите - верно ли высказывание?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b="1" dirty="0"/>
              <a:t>Тело лишайника называется слоевище </a:t>
            </a:r>
          </a:p>
          <a:p>
            <a:pPr lvl="0"/>
            <a:r>
              <a:rPr lang="ru-RU" b="1" dirty="0"/>
              <a:t>Лишайники приносят вред природе </a:t>
            </a:r>
          </a:p>
          <a:p>
            <a:pPr lvl="0"/>
            <a:r>
              <a:rPr lang="ru-RU" b="1" dirty="0"/>
              <a:t>Лишайники – симбиотические организмы, </a:t>
            </a:r>
            <a:endParaRPr lang="ru-RU" b="1" dirty="0" smtClean="0"/>
          </a:p>
          <a:p>
            <a:pPr marL="0" lvl="0" indent="0">
              <a:buNone/>
            </a:pPr>
            <a:r>
              <a:rPr lang="ru-RU" b="1" dirty="0" smtClean="0"/>
              <a:t>     состоящие </a:t>
            </a:r>
            <a:r>
              <a:rPr lang="ru-RU" b="1" dirty="0"/>
              <a:t>из гриба и водоросли </a:t>
            </a:r>
          </a:p>
          <a:p>
            <a:pPr lvl="0"/>
            <a:r>
              <a:rPr lang="ru-RU" b="1" dirty="0"/>
              <a:t>Лишайники успешно растут, если воздух </a:t>
            </a:r>
            <a:endParaRPr lang="ru-RU" b="1" dirty="0" smtClean="0"/>
          </a:p>
          <a:p>
            <a:pPr marL="0" lvl="0" indent="0">
              <a:buNone/>
            </a:pPr>
            <a:r>
              <a:rPr lang="ru-RU" b="1" dirty="0" smtClean="0"/>
              <a:t>     загрязнен </a:t>
            </a:r>
            <a:endParaRPr lang="ru-RU" b="1" dirty="0"/>
          </a:p>
          <a:p>
            <a:pPr lvl="0"/>
            <a:r>
              <a:rPr lang="ru-RU" b="1" dirty="0" smtClean="0"/>
              <a:t>Грибница </a:t>
            </a:r>
            <a:r>
              <a:rPr lang="ru-RU" b="1" dirty="0"/>
              <a:t>лишайника паразитирует на </a:t>
            </a:r>
            <a:r>
              <a:rPr lang="ru-RU" b="1" dirty="0" smtClean="0"/>
              <a:t>водорослях,</a:t>
            </a:r>
          </a:p>
          <a:p>
            <a:pPr marL="0" lvl="0" indent="0">
              <a:buNone/>
            </a:pPr>
            <a:r>
              <a:rPr lang="ru-RU" b="1" dirty="0" smtClean="0"/>
              <a:t>     </a:t>
            </a:r>
            <a:r>
              <a:rPr lang="ru-RU" b="1" dirty="0"/>
              <a:t>питаясь за их счет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039" y="2285999"/>
            <a:ext cx="3479181" cy="358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5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Определите - верно ли высказывание?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6332033" cy="3318936"/>
          </a:xfrm>
        </p:spPr>
        <p:txBody>
          <a:bodyPr/>
          <a:lstStyle/>
          <a:p>
            <a:pPr lvl="0"/>
            <a:r>
              <a:rPr lang="ru-RU" b="1" dirty="0"/>
              <a:t>Водоросль лишайника синтезирует органические вещества </a:t>
            </a:r>
          </a:p>
          <a:p>
            <a:pPr lvl="0"/>
            <a:r>
              <a:rPr lang="ru-RU" b="1" dirty="0"/>
              <a:t>Лишайниками питаются животные </a:t>
            </a:r>
          </a:p>
          <a:p>
            <a:pPr lvl="0"/>
            <a:r>
              <a:rPr lang="ru-RU" b="1" dirty="0"/>
              <a:t>Лишайники разрушают почву </a:t>
            </a:r>
          </a:p>
          <a:p>
            <a:pPr lvl="0"/>
            <a:r>
              <a:rPr lang="ru-RU" b="1" dirty="0"/>
              <a:t>Лишайники делятся на накипные, кустистые, </a:t>
            </a:r>
            <a:r>
              <a:rPr lang="ru-RU" b="1" dirty="0" smtClean="0"/>
              <a:t>листоватые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434" y="2285999"/>
            <a:ext cx="3635298" cy="358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30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Ответьте на вопросы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5874833" cy="3318936"/>
          </a:xfrm>
        </p:spPr>
        <p:txBody>
          <a:bodyPr>
            <a:normAutofit fontScale="77500" lnSpcReduction="20000"/>
          </a:bodyPr>
          <a:lstStyle/>
          <a:p>
            <a:r>
              <a:rPr lang="ru-RU" sz="3600" b="1" dirty="0"/>
              <a:t>Что нового узнали </a:t>
            </a:r>
            <a:r>
              <a:rPr lang="ru-RU" sz="3600" b="1" dirty="0" smtClean="0"/>
              <a:t>и сложили в рюкзак? </a:t>
            </a:r>
          </a:p>
          <a:p>
            <a:r>
              <a:rPr lang="ru-RU" sz="3600" b="1" dirty="0" smtClean="0"/>
              <a:t>Что </a:t>
            </a:r>
            <a:r>
              <a:rPr lang="ru-RU" sz="3600" b="1" dirty="0"/>
              <a:t>было сложным для выполнения? </a:t>
            </a:r>
            <a:endParaRPr lang="ru-RU" sz="3600" b="1" dirty="0" smtClean="0"/>
          </a:p>
          <a:p>
            <a:r>
              <a:rPr lang="ru-RU" sz="3600" b="1" dirty="0" smtClean="0"/>
              <a:t>Что </a:t>
            </a:r>
            <a:r>
              <a:rPr lang="ru-RU" sz="3600" b="1" dirty="0"/>
              <a:t>было интересным? </a:t>
            </a:r>
            <a:endParaRPr lang="ru-RU" sz="3600" b="1" dirty="0" smtClean="0"/>
          </a:p>
          <a:p>
            <a:r>
              <a:rPr lang="ru-RU" sz="3600" b="1" dirty="0" smtClean="0"/>
              <a:t>Довольны </a:t>
            </a:r>
            <a:r>
              <a:rPr lang="ru-RU" sz="3600" b="1" dirty="0"/>
              <a:t>ли вы своей работой?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234" y="2285998"/>
            <a:ext cx="3962400" cy="30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90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Задание на дом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п.19, </a:t>
            </a:r>
            <a:r>
              <a:rPr lang="ru-RU" sz="3200" b="1" dirty="0" smtClean="0"/>
              <a:t>р.т.66,67                  </a:t>
            </a:r>
          </a:p>
          <a:p>
            <a:r>
              <a:rPr lang="ru-RU" sz="3200" b="1" dirty="0" smtClean="0"/>
              <a:t> </a:t>
            </a:r>
            <a:r>
              <a:rPr lang="ru-RU" sz="3200" b="1" dirty="0"/>
              <a:t>По желанию </a:t>
            </a:r>
            <a:r>
              <a:rPr lang="ru-RU" sz="3200" b="1" dirty="0" smtClean="0"/>
              <a:t>- творческое </a:t>
            </a:r>
            <a:r>
              <a:rPr lang="ru-RU" sz="3200" b="1" dirty="0"/>
              <a:t>задание: ответить на вопрос «Почему лишайники называют «пионерами растительного покрова»? Ответы представить в интересной форме (в виде рисунков, стихов, сказки, презентации)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9852580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</TotalTime>
  <Words>171</Words>
  <Application>Microsoft Office PowerPoint</Application>
  <PresentationFormat>Широкоэкранный</PresentationFormat>
  <Paragraphs>29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Натуральные материалы</vt:lpstr>
      <vt:lpstr>Урок по теме «Лишайники»</vt:lpstr>
      <vt:lpstr>Презентация PowerPoint</vt:lpstr>
      <vt:lpstr>Презентация PowerPoint</vt:lpstr>
      <vt:lpstr>Определите - верно ли высказывание?</vt:lpstr>
      <vt:lpstr>Определите - верно ли высказывание?</vt:lpstr>
      <vt:lpstr>Ответьте на вопросы</vt:lpstr>
      <vt:lpstr>Задание на дом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Чиканова Ирина</dc:creator>
  <cp:lastModifiedBy>Чиканова Ирина</cp:lastModifiedBy>
  <cp:revision>5</cp:revision>
  <dcterms:created xsi:type="dcterms:W3CDTF">2016-01-21T17:17:23Z</dcterms:created>
  <dcterms:modified xsi:type="dcterms:W3CDTF">2016-01-21T18:20:02Z</dcterms:modified>
</cp:coreProperties>
</file>