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948" r:id="rId3"/>
    <p:sldMasterId id="2147483972" r:id="rId4"/>
    <p:sldMasterId id="2147483984" r:id="rId5"/>
    <p:sldMasterId id="2147483996" r:id="rId6"/>
    <p:sldMasterId id="2147484008" r:id="rId7"/>
    <p:sldMasterId id="2147484020" r:id="rId8"/>
    <p:sldMasterId id="2147484032" r:id="rId9"/>
    <p:sldMasterId id="2147484056" r:id="rId10"/>
    <p:sldMasterId id="2147484068" r:id="rId11"/>
    <p:sldMasterId id="2147484128" r:id="rId12"/>
    <p:sldMasterId id="2147484140" r:id="rId13"/>
    <p:sldMasterId id="2147484152" r:id="rId14"/>
    <p:sldMasterId id="2147484164" r:id="rId15"/>
    <p:sldMasterId id="2147484176" r:id="rId16"/>
    <p:sldMasterId id="2147484188" r:id="rId17"/>
    <p:sldMasterId id="2147484200" r:id="rId18"/>
    <p:sldMasterId id="2147484212" r:id="rId19"/>
  </p:sldMasterIdLst>
  <p:notesMasterIdLst>
    <p:notesMasterId r:id="rId61"/>
  </p:notesMasterIdLst>
  <p:sldIdLst>
    <p:sldId id="263" r:id="rId20"/>
    <p:sldId id="347" r:id="rId21"/>
    <p:sldId id="348" r:id="rId22"/>
    <p:sldId id="289" r:id="rId23"/>
    <p:sldId id="349" r:id="rId24"/>
    <p:sldId id="354" r:id="rId25"/>
    <p:sldId id="382" r:id="rId26"/>
    <p:sldId id="356" r:id="rId27"/>
    <p:sldId id="357" r:id="rId28"/>
    <p:sldId id="361" r:id="rId29"/>
    <p:sldId id="362" r:id="rId30"/>
    <p:sldId id="385" r:id="rId31"/>
    <p:sldId id="389" r:id="rId32"/>
    <p:sldId id="390" r:id="rId33"/>
    <p:sldId id="391" r:id="rId34"/>
    <p:sldId id="383" r:id="rId35"/>
    <p:sldId id="384" r:id="rId36"/>
    <p:sldId id="386" r:id="rId37"/>
    <p:sldId id="363" r:id="rId38"/>
    <p:sldId id="364" r:id="rId39"/>
    <p:sldId id="365" r:id="rId40"/>
    <p:sldId id="366" r:id="rId41"/>
    <p:sldId id="367" r:id="rId42"/>
    <p:sldId id="368" r:id="rId43"/>
    <p:sldId id="369" r:id="rId44"/>
    <p:sldId id="371" r:id="rId45"/>
    <p:sldId id="374" r:id="rId46"/>
    <p:sldId id="372" r:id="rId47"/>
    <p:sldId id="373" r:id="rId48"/>
    <p:sldId id="375" r:id="rId49"/>
    <p:sldId id="377" r:id="rId50"/>
    <p:sldId id="303" r:id="rId51"/>
    <p:sldId id="388" r:id="rId52"/>
    <p:sldId id="395" r:id="rId53"/>
    <p:sldId id="394" r:id="rId54"/>
    <p:sldId id="393" r:id="rId55"/>
    <p:sldId id="396" r:id="rId56"/>
    <p:sldId id="397" r:id="rId57"/>
    <p:sldId id="398" r:id="rId58"/>
    <p:sldId id="406" r:id="rId59"/>
    <p:sldId id="408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541C8-AC29-4992-9E34-DC28CB13965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364B7-7F2E-454D-9890-307756846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0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364B7-7F2E-454D-9890-307756846702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91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494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400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456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975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921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266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317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779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90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56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860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473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768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232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78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68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608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465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552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1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505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796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512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39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894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039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034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935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982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162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76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040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141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377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554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113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686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058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665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346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155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58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120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119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728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318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1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15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70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323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7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231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69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168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7619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262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055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429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865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975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20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071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5306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39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448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75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67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210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609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029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506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741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008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929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37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8029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9673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889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550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968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702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552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544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9553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1608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09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071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7947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2231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321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638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1552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3088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6099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16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381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1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3336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26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851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2359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38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372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605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757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563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684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5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696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0764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80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763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5548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6693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231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8391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1777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0467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59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00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66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41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82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21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95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06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29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5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09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76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79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19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72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62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595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22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48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8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91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50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1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17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16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1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87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13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8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8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74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82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7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53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83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5314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50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638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16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8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63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30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8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904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783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659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028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869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25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2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123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4420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63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85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08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99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814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78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28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0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26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67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540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383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720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357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7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844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836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7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120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090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202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863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370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67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42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830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548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9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5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5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7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7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8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4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6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4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4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9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2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6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3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2.png"/><Relationship Id="rId7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32.png"/><Relationship Id="rId7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34.png"/><Relationship Id="rId10" Type="http://schemas.openxmlformats.org/officeDocument/2006/relationships/image" Target="../media/image80.jpeg"/><Relationship Id="rId4" Type="http://schemas.openxmlformats.org/officeDocument/2006/relationships/image" Target="../media/image33.png"/><Relationship Id="rId9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jpeg"/><Relationship Id="rId3" Type="http://schemas.openxmlformats.org/officeDocument/2006/relationships/image" Target="../media/image85.wmf"/><Relationship Id="rId7" Type="http://schemas.openxmlformats.org/officeDocument/2006/relationships/image" Target="../media/image89.gif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wmf"/><Relationship Id="rId11" Type="http://schemas.openxmlformats.org/officeDocument/2006/relationships/image" Target="../media/image93.jpeg"/><Relationship Id="rId5" Type="http://schemas.openxmlformats.org/officeDocument/2006/relationships/image" Target="../media/image87.wmf"/><Relationship Id="rId10" Type="http://schemas.openxmlformats.org/officeDocument/2006/relationships/image" Target="../media/image92.wmf"/><Relationship Id="rId4" Type="http://schemas.openxmlformats.org/officeDocument/2006/relationships/image" Target="../media/image86.png"/><Relationship Id="rId9" Type="http://schemas.openxmlformats.org/officeDocument/2006/relationships/image" Target="../media/image9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661248"/>
            <a:ext cx="6876256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Золотая осень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32240" y="4509120"/>
            <a:ext cx="2304256" cy="1368152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Автор: воспитатель 1 квалификационной категории - Матвеева Галина Геннадьевна</a:t>
            </a:r>
            <a:endParaRPr lang="ru-RU" sz="1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08520" y="116632"/>
            <a:ext cx="9145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Муниципальное дошкольное образовательное учреждение  детский сад 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4  комбинированного вида г. Кола 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муниципального образования Кольский район  Мурманской области</a:t>
            </a:r>
          </a:p>
        </p:txBody>
      </p:sp>
      <p:pic>
        <p:nvPicPr>
          <p:cNvPr id="1026" name="Picture 2" descr="C:\Users\1\Desktop\ПРИРОДА\Осень-2\image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6848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705">
            <a:off x="3822091" y="4919967"/>
            <a:ext cx="670792" cy="87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032800"/>
            <a:ext cx="509057" cy="72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396761"/>
            <a:ext cx="1673519" cy="137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51124"/>
            <a:ext cx="142716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avivas.ru/img/topic/11442/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" y="12868"/>
            <a:ext cx="9107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21" y="6169659"/>
            <a:ext cx="9107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Октябрь –  «</a:t>
            </a:r>
            <a:r>
              <a:rPr lang="ru-RU" sz="3200" b="1" kern="0" dirty="0" err="1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Грязник</a:t>
            </a:r>
            <a:r>
              <a:rPr lang="ru-RU" sz="32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».  Догадайтесь, почему?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7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http://koshka-nika.ucoz.ru/_ph/214/5995777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42" y="0"/>
            <a:ext cx="9170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128429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Ноябрь –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 «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б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ездорожник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» -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то снег, то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грязь.</a:t>
            </a:r>
            <a:r>
              <a:rPr lang="ru-RU" sz="3200" b="1" kern="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0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F1412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t="16967" r="8006" b="2629"/>
          <a:stretch/>
        </p:blipFill>
        <p:spPr bwMode="auto">
          <a:xfrm>
            <a:off x="467544" y="4977911"/>
            <a:ext cx="1289726" cy="1272018"/>
          </a:xfrm>
          <a:prstGeom prst="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5" name="Стрелка вправо 4"/>
          <p:cNvSpPr/>
          <p:nvPr/>
        </p:nvSpPr>
        <p:spPr>
          <a:xfrm rot="19942011">
            <a:off x="1990737" y="5480723"/>
            <a:ext cx="1281001" cy="484632"/>
          </a:xfrm>
          <a:prstGeom prst="rightArrow">
            <a:avLst/>
          </a:prstGeom>
          <a:solidFill>
            <a:sysClr val="window" lastClr="FFFFFF">
              <a:lumMod val="65000"/>
            </a:sys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ru-RU" kern="0" smtClean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641" y="4162083"/>
            <a:ext cx="961820" cy="71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07" y="5723039"/>
            <a:ext cx="1061154" cy="79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974853"/>
            <a:ext cx="993597" cy="74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право 8"/>
          <p:cNvSpPr/>
          <p:nvPr/>
        </p:nvSpPr>
        <p:spPr>
          <a:xfrm rot="19374982">
            <a:off x="4588574" y="4832067"/>
            <a:ext cx="1281001" cy="484632"/>
          </a:xfrm>
          <a:prstGeom prst="rightArrow">
            <a:avLst/>
          </a:prstGeom>
          <a:solidFill>
            <a:sysClr val="window" lastClr="FFFFFF">
              <a:lumMod val="65000"/>
            </a:sys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ru-RU" kern="0" smtClean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05"/>
            <a:ext cx="8784976" cy="683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7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36512" y="2164191"/>
            <a:ext cx="4608512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Дидактическое  упражнение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«С какого дерева  листья?»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63" r="-1032"/>
          <a:stretch/>
        </p:blipFill>
        <p:spPr bwMode="auto">
          <a:xfrm>
            <a:off x="4572000" y="-57267"/>
            <a:ext cx="4716016" cy="691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6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1\Desktop\ПРИРОДА\Осень-2\image (2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1" y="9069"/>
            <a:ext cx="915461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1\Desktop\ПРИРОДА\Осень-2\image (3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1" y="5973"/>
            <a:ext cx="9154611" cy="689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://www.stihi.ru/pics/2012/09/20/5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9"/>
            <a:ext cx="9149770" cy="68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70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6" y="0"/>
            <a:ext cx="9215527" cy="691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http://img-fotki.yandex.ru/get/6837/112265771.49a/0_ade6c_ea8ac222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6" y="26822"/>
            <a:ext cx="9210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2013.moe-online.ru/imgbase/newyear2013/catalogdescr/103_1_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7" y="-315417"/>
            <a:ext cx="9210971" cy="722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Крупный план пожелтевших листьев ивы в парк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8"/>
          <a:stretch/>
        </p:blipFill>
        <p:spPr bwMode="auto">
          <a:xfrm>
            <a:off x="-5343" y="-315417"/>
            <a:ext cx="9180157" cy="720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53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15588/112265771.7d7/0_c3311_9bd24bd2_X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15771" r="9553" b="5779"/>
          <a:stretch/>
        </p:blipFill>
        <p:spPr bwMode="auto">
          <a:xfrm>
            <a:off x="1" y="-17237"/>
            <a:ext cx="9144000" cy="412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005063"/>
            <a:ext cx="68407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Дидактическое  упражнение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«Назови листочек»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98582"/>
            <a:ext cx="2691383" cy="34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0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56" y="3429001"/>
            <a:ext cx="2626493" cy="3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77" y="0"/>
            <a:ext cx="2954093" cy="30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56" y="548680"/>
            <a:ext cx="2753360" cy="298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7" r="-9922" b="-1002"/>
          <a:stretch/>
        </p:blipFill>
        <p:spPr bwMode="auto">
          <a:xfrm>
            <a:off x="0" y="3861048"/>
            <a:ext cx="2243071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9624">
            <a:off x="2358015" y="3681403"/>
            <a:ext cx="1268066" cy="215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681">
            <a:off x="2576000" y="478017"/>
            <a:ext cx="4716016" cy="227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://rm-content.s3.amazonaws.com/543b12f42575a60776fab388/41752/upload-2b1a36f0-5b7f-11e4-af02-c39aed49845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638">
            <a:off x="4059666" y="2645188"/>
            <a:ext cx="2578327" cy="37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F1412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t="16967" r="8006" b="2629"/>
          <a:stretch/>
        </p:blipFill>
        <p:spPr bwMode="auto">
          <a:xfrm>
            <a:off x="467544" y="4977911"/>
            <a:ext cx="1289726" cy="1272018"/>
          </a:xfrm>
          <a:prstGeom prst="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5" name="Стрелка вправо 4"/>
          <p:cNvSpPr/>
          <p:nvPr/>
        </p:nvSpPr>
        <p:spPr>
          <a:xfrm rot="19942011">
            <a:off x="1990737" y="5480723"/>
            <a:ext cx="1281001" cy="484632"/>
          </a:xfrm>
          <a:prstGeom prst="rightArrow">
            <a:avLst/>
          </a:prstGeom>
          <a:solidFill>
            <a:sysClr val="window" lastClr="FFFFFF">
              <a:lumMod val="65000"/>
            </a:sys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ru-RU" kern="0" smtClean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641" y="4162083"/>
            <a:ext cx="961820" cy="71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07" y="5723039"/>
            <a:ext cx="1061154" cy="79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974853"/>
            <a:ext cx="993597" cy="74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4532720" y="5208809"/>
            <a:ext cx="1281001" cy="484632"/>
          </a:xfrm>
          <a:prstGeom prst="rightArrow">
            <a:avLst/>
          </a:prstGeom>
          <a:solidFill>
            <a:sysClr val="window" lastClr="FFFFFF">
              <a:lumMod val="65000"/>
            </a:sys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ru-RU" kern="0" smtClean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08808"/>
            <a:ext cx="1728192" cy="144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2027">
            <a:off x="7563685" y="5077483"/>
            <a:ext cx="13049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http://free-photos-ls01.gatag.net/images/lgf01a2013072403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66" y="0"/>
            <a:ext cx="8064896" cy="684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54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3528" y="3748299"/>
            <a:ext cx="396044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Погода осенью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63" r="-1032"/>
          <a:stretch/>
        </p:blipFill>
        <p:spPr bwMode="auto">
          <a:xfrm>
            <a:off x="4572000" y="-57267"/>
            <a:ext cx="4716016" cy="691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22"/>
            <a:ext cx="5237163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92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852936"/>
            <a:ext cx="7632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Чьи это смелые краски и кисти?</a:t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Кто из художников чудо принес?</a:t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Будто погладили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лапкою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лисьей</a:t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Нежно – зеленые платья берез.</a:t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Кто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на осины багрянец набросил,</a:t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А на рябины – рубиновый шелк?</a:t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Дети, узнали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вы 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кто к нам пришёл? 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0"/>
            <a:ext cx="2910540" cy="291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0039" y="-199499"/>
            <a:ext cx="2908300" cy="330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1012" y="13469"/>
            <a:ext cx="29083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263"/>
            <a:ext cx="9144000" cy="725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3338"/>
            <a:ext cx="9182100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95263"/>
            <a:ext cx="9120187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58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РОДА\Осень-2\09udd5Wbf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2" y="44624"/>
            <a:ext cx="9104751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ПРИРОДА\Осень-2\image 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" b="2051"/>
          <a:stretch/>
        </p:blipFill>
        <p:spPr bwMode="auto">
          <a:xfrm>
            <a:off x="-1" y="-52533"/>
            <a:ext cx="9124693" cy="68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942" y="5949280"/>
            <a:ext cx="9104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FFFF00"/>
                </a:solidFill>
              </a:rPr>
              <a:t>С приходом осени становится холодно. Листья на деревьях   меняют окраску.</a:t>
            </a:r>
            <a:endParaRPr lang="ru-RU" alt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9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s://im3-tub-ru.yandex.net/i?id=12a5189652092b824fc2a7344a4d83d4&amp;n=33&amp;h=190&amp;w=2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6512" y="6381328"/>
            <a:ext cx="9180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FFFF00"/>
                </a:solidFill>
              </a:rPr>
              <a:t> Желтеет и вянет трава.</a:t>
            </a:r>
            <a:endParaRPr lang="ru-RU" alt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8" y="6334780"/>
            <a:ext cx="9217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В</a:t>
            </a:r>
            <a:r>
              <a:rPr lang="ru-RU" sz="28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сё чаще  небо закрывают  тёмные тучи 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4" name="Picture 2" descr="C:\Users\АТТО\Desktop\Криштиано Роналдо\тучи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45"/>
            <a:ext cx="9144000" cy="611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19" y="2453615"/>
            <a:ext cx="4316561" cy="367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08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РИРОДА\Осень-2\148281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307"/>
            <a:ext cx="6768751" cy="67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354326"/>
            <a:ext cx="9252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 Идёт  мелкий моросящий дождь. </a:t>
            </a:r>
            <a:r>
              <a:rPr lang="ru-RU" sz="28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0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image (9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6512" y="6165304"/>
            <a:ext cx="9325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 Дует холодный ветер.</a:t>
            </a:r>
            <a:endParaRPr lang="ru-RU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1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://www.stihi.ru/pics/2014/10/11/8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7" y="7937"/>
            <a:ext cx="9142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www.nastol.com.ua/download.php?img=201308/1024x600/nastol.com.ua-57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2" y="7937"/>
            <a:ext cx="9178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cdn.photocentra.ru/images/main30/301395_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6" descr="http://cdn.photocentra.ru/images/main30/301395_main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28" y="6288190"/>
            <a:ext cx="3706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b="1" kern="0" dirty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Начинается листопад</a:t>
            </a:r>
            <a:endParaRPr lang="ru-RU" kern="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85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1" y="6306710"/>
            <a:ext cx="5974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Начинается </a:t>
            </a:r>
            <a:r>
              <a:rPr lang="ru-RU" sz="28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листопал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718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 descr="Крупное конфетти"/>
          <p:cNvSpPr>
            <a:spLocks/>
          </p:cNvSpPr>
          <p:nvPr/>
        </p:nvSpPr>
        <p:spPr bwMode="auto">
          <a:xfrm>
            <a:off x="1403350" y="6524625"/>
            <a:ext cx="5616575" cy="647700"/>
          </a:xfrm>
          <a:custGeom>
            <a:avLst/>
            <a:gdLst>
              <a:gd name="T0" fmla="*/ 86 w 5050"/>
              <a:gd name="T1" fmla="*/ 329 h 567"/>
              <a:gd name="T2" fmla="*/ 152 w 5050"/>
              <a:gd name="T3" fmla="*/ 255 h 567"/>
              <a:gd name="T4" fmla="*/ 201 w 5050"/>
              <a:gd name="T5" fmla="*/ 222 h 567"/>
              <a:gd name="T6" fmla="*/ 292 w 5050"/>
              <a:gd name="T7" fmla="*/ 165 h 567"/>
              <a:gd name="T8" fmla="*/ 317 w 5050"/>
              <a:gd name="T9" fmla="*/ 148 h 567"/>
              <a:gd name="T10" fmla="*/ 341 w 5050"/>
              <a:gd name="T11" fmla="*/ 140 h 567"/>
              <a:gd name="T12" fmla="*/ 374 w 5050"/>
              <a:gd name="T13" fmla="*/ 107 h 567"/>
              <a:gd name="T14" fmla="*/ 522 w 5050"/>
              <a:gd name="T15" fmla="*/ 74 h 567"/>
              <a:gd name="T16" fmla="*/ 596 w 5050"/>
              <a:gd name="T17" fmla="*/ 41 h 567"/>
              <a:gd name="T18" fmla="*/ 1156 w 5050"/>
              <a:gd name="T19" fmla="*/ 50 h 567"/>
              <a:gd name="T20" fmla="*/ 1386 w 5050"/>
              <a:gd name="T21" fmla="*/ 17 h 567"/>
              <a:gd name="T22" fmla="*/ 1576 w 5050"/>
              <a:gd name="T23" fmla="*/ 0 h 567"/>
              <a:gd name="T24" fmla="*/ 2004 w 5050"/>
              <a:gd name="T25" fmla="*/ 8 h 567"/>
              <a:gd name="T26" fmla="*/ 2086 w 5050"/>
              <a:gd name="T27" fmla="*/ 66 h 567"/>
              <a:gd name="T28" fmla="*/ 2316 w 5050"/>
              <a:gd name="T29" fmla="*/ 74 h 567"/>
              <a:gd name="T30" fmla="*/ 2407 w 5050"/>
              <a:gd name="T31" fmla="*/ 107 h 567"/>
              <a:gd name="T32" fmla="*/ 2497 w 5050"/>
              <a:gd name="T33" fmla="*/ 99 h 567"/>
              <a:gd name="T34" fmla="*/ 2596 w 5050"/>
              <a:gd name="T35" fmla="*/ 66 h 567"/>
              <a:gd name="T36" fmla="*/ 2999 w 5050"/>
              <a:gd name="T37" fmla="*/ 50 h 567"/>
              <a:gd name="T38" fmla="*/ 3205 w 5050"/>
              <a:gd name="T39" fmla="*/ 0 h 567"/>
              <a:gd name="T40" fmla="*/ 3550 w 5050"/>
              <a:gd name="T41" fmla="*/ 8 h 567"/>
              <a:gd name="T42" fmla="*/ 3748 w 5050"/>
              <a:gd name="T43" fmla="*/ 74 h 567"/>
              <a:gd name="T44" fmla="*/ 3855 w 5050"/>
              <a:gd name="T45" fmla="*/ 82 h 567"/>
              <a:gd name="T46" fmla="*/ 3954 w 5050"/>
              <a:gd name="T47" fmla="*/ 124 h 567"/>
              <a:gd name="T48" fmla="*/ 4258 w 5050"/>
              <a:gd name="T49" fmla="*/ 132 h 567"/>
              <a:gd name="T50" fmla="*/ 4340 w 5050"/>
              <a:gd name="T51" fmla="*/ 165 h 567"/>
              <a:gd name="T52" fmla="*/ 4390 w 5050"/>
              <a:gd name="T53" fmla="*/ 198 h 567"/>
              <a:gd name="T54" fmla="*/ 4768 w 5050"/>
              <a:gd name="T55" fmla="*/ 214 h 567"/>
              <a:gd name="T56" fmla="*/ 4785 w 5050"/>
              <a:gd name="T57" fmla="*/ 231 h 567"/>
              <a:gd name="T58" fmla="*/ 4801 w 5050"/>
              <a:gd name="T59" fmla="*/ 280 h 567"/>
              <a:gd name="T60" fmla="*/ 5040 w 5050"/>
              <a:gd name="T61" fmla="*/ 296 h 567"/>
              <a:gd name="T62" fmla="*/ 4999 w 5050"/>
              <a:gd name="T63" fmla="*/ 338 h 567"/>
              <a:gd name="T64" fmla="*/ 4620 w 5050"/>
              <a:gd name="T65" fmla="*/ 346 h 567"/>
              <a:gd name="T66" fmla="*/ 3732 w 5050"/>
              <a:gd name="T67" fmla="*/ 412 h 567"/>
              <a:gd name="T68" fmla="*/ 3608 w 5050"/>
              <a:gd name="T69" fmla="*/ 379 h 567"/>
              <a:gd name="T70" fmla="*/ 2991 w 5050"/>
              <a:gd name="T71" fmla="*/ 387 h 567"/>
              <a:gd name="T72" fmla="*/ 2892 w 5050"/>
              <a:gd name="T73" fmla="*/ 329 h 567"/>
              <a:gd name="T74" fmla="*/ 1246 w 5050"/>
              <a:gd name="T75" fmla="*/ 338 h 567"/>
              <a:gd name="T76" fmla="*/ 358 w 5050"/>
              <a:gd name="T77" fmla="*/ 329 h 567"/>
              <a:gd name="T78" fmla="*/ 86 w 5050"/>
              <a:gd name="T79" fmla="*/ 329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050" h="567">
                <a:moveTo>
                  <a:pt x="86" y="329"/>
                </a:moveTo>
                <a:cubicBezTo>
                  <a:pt x="110" y="306"/>
                  <a:pt x="127" y="275"/>
                  <a:pt x="152" y="255"/>
                </a:cubicBezTo>
                <a:cubicBezTo>
                  <a:pt x="167" y="243"/>
                  <a:pt x="186" y="234"/>
                  <a:pt x="201" y="222"/>
                </a:cubicBezTo>
                <a:cubicBezTo>
                  <a:pt x="234" y="195"/>
                  <a:pt x="248" y="176"/>
                  <a:pt x="292" y="165"/>
                </a:cubicBezTo>
                <a:cubicBezTo>
                  <a:pt x="300" y="159"/>
                  <a:pt x="308" y="153"/>
                  <a:pt x="317" y="148"/>
                </a:cubicBezTo>
                <a:cubicBezTo>
                  <a:pt x="325" y="144"/>
                  <a:pt x="334" y="144"/>
                  <a:pt x="341" y="140"/>
                </a:cubicBezTo>
                <a:cubicBezTo>
                  <a:pt x="429" y="88"/>
                  <a:pt x="287" y="160"/>
                  <a:pt x="374" y="107"/>
                </a:cubicBezTo>
                <a:cubicBezTo>
                  <a:pt x="415" y="82"/>
                  <a:pt x="474" y="86"/>
                  <a:pt x="522" y="74"/>
                </a:cubicBezTo>
                <a:cubicBezTo>
                  <a:pt x="547" y="58"/>
                  <a:pt x="569" y="51"/>
                  <a:pt x="596" y="41"/>
                </a:cubicBezTo>
                <a:cubicBezTo>
                  <a:pt x="848" y="49"/>
                  <a:pt x="906" y="58"/>
                  <a:pt x="1156" y="50"/>
                </a:cubicBezTo>
                <a:cubicBezTo>
                  <a:pt x="1233" y="33"/>
                  <a:pt x="1307" y="24"/>
                  <a:pt x="1386" y="17"/>
                </a:cubicBezTo>
                <a:cubicBezTo>
                  <a:pt x="1563" y="28"/>
                  <a:pt x="1463" y="22"/>
                  <a:pt x="1576" y="0"/>
                </a:cubicBezTo>
                <a:cubicBezTo>
                  <a:pt x="1719" y="3"/>
                  <a:pt x="1861" y="3"/>
                  <a:pt x="2004" y="8"/>
                </a:cubicBezTo>
                <a:cubicBezTo>
                  <a:pt x="2045" y="10"/>
                  <a:pt x="2043" y="63"/>
                  <a:pt x="2086" y="66"/>
                </a:cubicBezTo>
                <a:cubicBezTo>
                  <a:pt x="2163" y="71"/>
                  <a:pt x="2239" y="71"/>
                  <a:pt x="2316" y="74"/>
                </a:cubicBezTo>
                <a:cubicBezTo>
                  <a:pt x="2363" y="83"/>
                  <a:pt x="2364" y="96"/>
                  <a:pt x="2407" y="107"/>
                </a:cubicBezTo>
                <a:cubicBezTo>
                  <a:pt x="2437" y="104"/>
                  <a:pt x="2467" y="103"/>
                  <a:pt x="2497" y="99"/>
                </a:cubicBezTo>
                <a:cubicBezTo>
                  <a:pt x="2531" y="94"/>
                  <a:pt x="2562" y="68"/>
                  <a:pt x="2596" y="66"/>
                </a:cubicBezTo>
                <a:cubicBezTo>
                  <a:pt x="2829" y="53"/>
                  <a:pt x="2695" y="60"/>
                  <a:pt x="2999" y="50"/>
                </a:cubicBezTo>
                <a:cubicBezTo>
                  <a:pt x="3079" y="36"/>
                  <a:pt x="3121" y="9"/>
                  <a:pt x="3205" y="0"/>
                </a:cubicBezTo>
                <a:cubicBezTo>
                  <a:pt x="3316" y="14"/>
                  <a:pt x="3439" y="4"/>
                  <a:pt x="3550" y="8"/>
                </a:cubicBezTo>
                <a:cubicBezTo>
                  <a:pt x="3616" y="26"/>
                  <a:pt x="3680" y="66"/>
                  <a:pt x="3748" y="74"/>
                </a:cubicBezTo>
                <a:cubicBezTo>
                  <a:pt x="3784" y="78"/>
                  <a:pt x="3819" y="79"/>
                  <a:pt x="3855" y="82"/>
                </a:cubicBezTo>
                <a:cubicBezTo>
                  <a:pt x="3887" y="104"/>
                  <a:pt x="3920" y="106"/>
                  <a:pt x="3954" y="124"/>
                </a:cubicBezTo>
                <a:cubicBezTo>
                  <a:pt x="4057" y="113"/>
                  <a:pt x="4156" y="120"/>
                  <a:pt x="4258" y="132"/>
                </a:cubicBezTo>
                <a:cubicBezTo>
                  <a:pt x="4285" y="141"/>
                  <a:pt x="4315" y="151"/>
                  <a:pt x="4340" y="165"/>
                </a:cubicBezTo>
                <a:cubicBezTo>
                  <a:pt x="4357" y="175"/>
                  <a:pt x="4370" y="197"/>
                  <a:pt x="4390" y="198"/>
                </a:cubicBezTo>
                <a:cubicBezTo>
                  <a:pt x="4603" y="211"/>
                  <a:pt x="4477" y="205"/>
                  <a:pt x="4768" y="214"/>
                </a:cubicBezTo>
                <a:cubicBezTo>
                  <a:pt x="4774" y="220"/>
                  <a:pt x="4781" y="224"/>
                  <a:pt x="4785" y="231"/>
                </a:cubicBezTo>
                <a:cubicBezTo>
                  <a:pt x="4793" y="246"/>
                  <a:pt x="4784" y="276"/>
                  <a:pt x="4801" y="280"/>
                </a:cubicBezTo>
                <a:cubicBezTo>
                  <a:pt x="4901" y="304"/>
                  <a:pt x="4823" y="288"/>
                  <a:pt x="5040" y="296"/>
                </a:cubicBezTo>
                <a:cubicBezTo>
                  <a:pt x="5050" y="327"/>
                  <a:pt x="5033" y="337"/>
                  <a:pt x="4999" y="338"/>
                </a:cubicBezTo>
                <a:cubicBezTo>
                  <a:pt x="4873" y="343"/>
                  <a:pt x="4746" y="343"/>
                  <a:pt x="4620" y="346"/>
                </a:cubicBezTo>
                <a:cubicBezTo>
                  <a:pt x="4399" y="567"/>
                  <a:pt x="3947" y="184"/>
                  <a:pt x="3732" y="412"/>
                </a:cubicBezTo>
                <a:cubicBezTo>
                  <a:pt x="3690" y="401"/>
                  <a:pt x="3650" y="387"/>
                  <a:pt x="3608" y="379"/>
                </a:cubicBezTo>
                <a:cubicBezTo>
                  <a:pt x="3402" y="382"/>
                  <a:pt x="3197" y="395"/>
                  <a:pt x="2991" y="387"/>
                </a:cubicBezTo>
                <a:cubicBezTo>
                  <a:pt x="2973" y="386"/>
                  <a:pt x="2919" y="339"/>
                  <a:pt x="2892" y="329"/>
                </a:cubicBezTo>
                <a:cubicBezTo>
                  <a:pt x="2144" y="338"/>
                  <a:pt x="2031" y="345"/>
                  <a:pt x="1246" y="338"/>
                </a:cubicBezTo>
                <a:cubicBezTo>
                  <a:pt x="951" y="319"/>
                  <a:pt x="654" y="338"/>
                  <a:pt x="358" y="329"/>
                </a:cubicBezTo>
                <a:cubicBezTo>
                  <a:pt x="0" y="344"/>
                  <a:pt x="234" y="329"/>
                  <a:pt x="86" y="329"/>
                </a:cubicBezTo>
                <a:close/>
              </a:path>
            </a:pathLst>
          </a:custGeom>
          <a:pattFill prst="lgConfetti">
            <a:fgClr>
              <a:srgbClr val="808000"/>
            </a:fgClr>
            <a:bgClr>
              <a:srgbClr val="663300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720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5" name="Picture 3" descr="352132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5832">
            <a:off x="1761945" y="587864"/>
            <a:ext cx="597535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960517">
            <a:off x="1476375" y="2565400"/>
            <a:ext cx="12255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615173">
            <a:off x="2771775" y="2565400"/>
            <a:ext cx="12255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960517">
            <a:off x="2484438" y="1268413"/>
            <a:ext cx="12255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960517">
            <a:off x="5651500" y="4292600"/>
            <a:ext cx="12255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960517">
            <a:off x="4284663" y="765175"/>
            <a:ext cx="12255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-367849">
            <a:off x="6156325" y="2205038"/>
            <a:ext cx="12255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-2030317">
            <a:off x="6516688" y="3573463"/>
            <a:ext cx="12255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960517">
            <a:off x="2195513" y="3933825"/>
            <a:ext cx="12255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520140" y="596946"/>
            <a:ext cx="2879725" cy="865188"/>
          </a:xfrm>
          <a:prstGeom prst="cloudCallout">
            <a:avLst>
              <a:gd name="adj1" fmla="val -34343"/>
              <a:gd name="adj2" fmla="val 41194"/>
            </a:avLst>
          </a:prstGeom>
          <a:gradFill rotWithShape="1">
            <a:gsLst>
              <a:gs pos="0">
                <a:srgbClr val="009999"/>
              </a:gs>
              <a:gs pos="100000">
                <a:srgbClr val="3B3B3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" name="Picture 14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-2734379">
            <a:off x="5835650" y="1012825"/>
            <a:ext cx="12255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079513_3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 rot="1223036">
            <a:off x="4716463" y="1989138"/>
            <a:ext cx="12255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41479" y="816279"/>
            <a:ext cx="2232026" cy="792162"/>
          </a:xfrm>
          <a:prstGeom prst="cloudCallout">
            <a:avLst>
              <a:gd name="adj1" fmla="val -17356"/>
              <a:gd name="adj2" fmla="val 14931"/>
            </a:avLst>
          </a:prstGeom>
          <a:gradFill rotWithShape="1">
            <a:gsLst>
              <a:gs pos="0">
                <a:srgbClr val="009999"/>
              </a:gs>
              <a:gs pos="100000">
                <a:srgbClr val="3B3B3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kern="0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9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1.12222 -0.03658 " pathEditMode="relative" rAng="0" ptsTypes="AA">
                                      <p:cBhvr>
                                        <p:cTn id="7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11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138882"/>
            <a:ext cx="9117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Неспешными  шагами проходит  осень. 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6375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7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1\Desktop\image (2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289606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kern="0" dirty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Никогда природа не выглядит так </a:t>
            </a:r>
            <a:r>
              <a:rPr lang="ru-RU" sz="28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восхитительно  </a:t>
            </a:r>
            <a:endParaRPr lang="ru-RU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ПРИРОДА\Осень-2\imag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57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1\Desktop\ПРИРОДА\Осень-2\image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6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ПРИРОДА\Осень-2\image (5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" y="57686"/>
            <a:ext cx="9127631" cy="681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РОДА\Осень-2\imag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8" y="65009"/>
            <a:ext cx="9144000" cy="68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6"/>
            <a:ext cx="9144000" cy="674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20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ПРИРОДА\Осень-2\image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9" y="0"/>
            <a:ext cx="91810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ПРИРОДА\Осень-2\image (5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051" cy="71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1\Desktop\image (3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9" y="16723"/>
            <a:ext cx="9140707" cy="70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3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496" y="2824969"/>
            <a:ext cx="453650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Что изменилось  с приходом осени?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63" r="-1032"/>
          <a:stretch/>
        </p:blipFill>
        <p:spPr bwMode="auto">
          <a:xfrm>
            <a:off x="4572000" y="-57267"/>
            <a:ext cx="4716016" cy="691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656"/>
            <a:ext cx="5243513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3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1\Desktop\ПРИРОДА\Осень-2\image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417" cy="68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7" y="30412"/>
            <a:ext cx="9180155" cy="68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0216" y="6233111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 Осенью дни становятся короче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4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http://www.stihi.ru/pics/2011/10/17/84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1"/>
            <a:ext cx="9149614" cy="68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6165304"/>
            <a:ext cx="5297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Ночи становятся длиннее.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F1412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t="16967" r="8006" b="2629"/>
          <a:stretch/>
        </p:blipFill>
        <p:spPr bwMode="auto">
          <a:xfrm>
            <a:off x="467544" y="4977911"/>
            <a:ext cx="1289726" cy="1272018"/>
          </a:xfrm>
          <a:prstGeom prst="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5" name="Стрелка вправо 4"/>
          <p:cNvSpPr/>
          <p:nvPr/>
        </p:nvSpPr>
        <p:spPr>
          <a:xfrm rot="19942011">
            <a:off x="1990737" y="5480723"/>
            <a:ext cx="1281001" cy="484632"/>
          </a:xfrm>
          <a:prstGeom prst="rightArrow">
            <a:avLst/>
          </a:prstGeom>
          <a:solidFill>
            <a:sysClr val="window" lastClr="FFFFFF">
              <a:lumMod val="65000"/>
            </a:sys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ru-RU" kern="0" smtClean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641" y="4162083"/>
            <a:ext cx="961820" cy="71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07" y="5723039"/>
            <a:ext cx="1061154" cy="79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974853"/>
            <a:ext cx="993597" cy="74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4532720" y="5208809"/>
            <a:ext cx="1281001" cy="484632"/>
          </a:xfrm>
          <a:prstGeom prst="rightArrow">
            <a:avLst/>
          </a:prstGeom>
          <a:solidFill>
            <a:sysClr val="window" lastClr="FFFFFF">
              <a:lumMod val="65000"/>
            </a:sys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ru-RU" kern="0" smtClean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08808"/>
            <a:ext cx="1728192" cy="144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2027">
            <a:off x="7563685" y="5077483"/>
            <a:ext cx="13049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http://free-photos-ls01.gatag.net/images/lgf01a2013072403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40" y="3101677"/>
            <a:ext cx="1759614" cy="15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79745">
            <a:off x="6837788" y="1706809"/>
            <a:ext cx="744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xn----8sbemf4bgargw.xn--p1ai/assets/images/zhivotn_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" y="18542"/>
            <a:ext cx="9030815" cy="677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7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21252"/>
            <a:ext cx="471805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780928"/>
            <a:ext cx="4392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Птицы осенью</a:t>
            </a:r>
            <a:endParaRPr lang="ru-RU" alt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913"/>
            <a:ext cx="5243513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80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&amp;Ocy;&amp;scy;&amp;iecy;&amp;ncy;&amp;softcy;. &amp;Scy;&amp;ocy;&amp;bcy;&amp;icy;&amp;rcy;&amp;acy;&amp;yucy;&amp;tcy;&amp;scy;&amp;yacy; &amp;pcy;&amp;tcy;&amp;icy;&amp;chcy;&amp;softcy;&amp;icy; &amp;scy;&amp;tcy;&amp;acy;&amp;icy;, &amp;Ucy;&amp;lcy;&amp;iecy;&amp;tcy;&amp;acy;&amp;yucy;&amp;tcy; &amp;vcy; &amp;chcy;&amp;ucy;&amp;zhcy;&amp;icy;&amp;iecy; &amp;kcy;&amp;rcy;&amp;acy;&amp;yacy;. - &amp;Lcy;&amp;yucy;&amp;dcy;&amp;mcy;&amp;icy;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383" y="-22912"/>
            <a:ext cx="9181674" cy="688091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5877273"/>
            <a:ext cx="9396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Птицы  собираются стаями и поднимаются  все выше к небу. И улетают в теплые  края.</a:t>
            </a:r>
            <a:endParaRPr lang="ru-RU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9821/112265771.7d5/0_c32c5_2c455d0_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54" y="3284984"/>
            <a:ext cx="1994049" cy="339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16"/>
          <p:cNvSpPr>
            <a:spLocks noChangeShapeType="1"/>
          </p:cNvSpPr>
          <p:nvPr/>
        </p:nvSpPr>
        <p:spPr bwMode="auto">
          <a:xfrm flipV="1">
            <a:off x="2189100" y="4369245"/>
            <a:ext cx="719138" cy="373596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 smtClean="0">
              <a:solidFill>
                <a:srgbClr val="FFFFFF"/>
              </a:solidFill>
            </a:endParaRPr>
          </a:p>
        </p:txBody>
      </p:sp>
      <p:pic>
        <p:nvPicPr>
          <p:cNvPr id="5" name="Picture 10" descr="AN04206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1536">
            <a:off x="7410894" y="877733"/>
            <a:ext cx="661267" cy="49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6"/>
          <p:cNvSpPr>
            <a:spLocks noChangeShapeType="1"/>
          </p:cNvSpPr>
          <p:nvPr/>
        </p:nvSpPr>
        <p:spPr bwMode="auto">
          <a:xfrm flipV="1">
            <a:off x="5910455" y="2646487"/>
            <a:ext cx="714486" cy="307183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 smtClean="0">
              <a:solidFill>
                <a:srgbClr val="FFFFFF"/>
              </a:solidFill>
            </a:endParaRPr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 flipV="1">
            <a:off x="5910455" y="4011323"/>
            <a:ext cx="782779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 smtClean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3730">
            <a:off x="6064366" y="4999949"/>
            <a:ext cx="98107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 descr="AN04235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1359">
            <a:off x="8120487" y="818142"/>
            <a:ext cx="514653" cy="3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N04195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5621">
            <a:off x="6599537" y="446875"/>
            <a:ext cx="552611" cy="33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0_54c4c_bf348322_L (500x375, 677Kb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87" y="3073069"/>
            <a:ext cx="2502011" cy="187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Трава бесшовна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93" y="5229257"/>
            <a:ext cx="1733510" cy="162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AN04220_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5850">
            <a:off x="7053823" y="120423"/>
            <a:ext cx="536534" cy="71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AN04212_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643" y="333395"/>
            <a:ext cx="590671" cy="3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im2-tub-ru.yandex.net/i?id=f1732fa37bb0c2cddfb30cee22840dbf&amp;n=33&amp;h=190&amp;w=36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40" y="3420584"/>
            <a:ext cx="1836772" cy="107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AN04235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1359">
            <a:off x="7511010" y="1464942"/>
            <a:ext cx="514653" cy="3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AN04220_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5850">
            <a:off x="7006164" y="1200159"/>
            <a:ext cx="536534" cy="71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14" y="811018"/>
            <a:ext cx="62865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 descr="http://kirikcatal.com/resimler/b_51963326334953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54" y="0"/>
            <a:ext cx="9162644" cy="68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21252"/>
            <a:ext cx="471805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780928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Дары осени</a:t>
            </a:r>
            <a:endParaRPr lang="ru-RU" alt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0954"/>
            <a:ext cx="5243513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4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415" y="5229200"/>
            <a:ext cx="9144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kern="0" dirty="0" smtClean="0">
                <a:solidFill>
                  <a:srgbClr val="FF66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600" kern="0" dirty="0" smtClean="0">
                <a:solidFill>
                  <a:srgbClr val="FF66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49" y="0"/>
            <a:ext cx="3043902" cy="445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nhero.ru/wp-content/uploads/2015/08/6759_html_m73f08b2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9052"/>
            <a:ext cx="6624591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04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415" y="5229200"/>
            <a:ext cx="9144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kern="0" dirty="0" smtClean="0">
                <a:solidFill>
                  <a:srgbClr val="FF66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600" kern="0" dirty="0" smtClean="0">
                <a:solidFill>
                  <a:srgbClr val="FF66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3318" name="Picture 6" descr="http://f13.ifotki.info/org/6658126a07e216f5af8cb824934050fc5f34d0145053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29" y="-10298"/>
            <a:ext cx="4734835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5400"/>
            <a:ext cx="8059737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88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image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" y="0"/>
            <a:ext cx="9144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6183887"/>
            <a:ext cx="87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сень. </a:t>
            </a:r>
            <a:endParaRPr lang="ru-RU" sz="28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6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76673"/>
            <a:ext cx="9036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Использованные  материалы:</a:t>
            </a:r>
            <a:r>
              <a:rPr lang="ru-RU" sz="54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/>
            </a:r>
            <a:br>
              <a:rPr lang="ru-RU" sz="54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</a:br>
            <a:endParaRPr lang="ru-RU" kern="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564905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yandex.ru/images/search?img_url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212976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2. </a:t>
            </a:r>
            <a:r>
              <a:rPr lang="en-US" sz="2800" b="1" dirty="0" smtClean="0">
                <a:solidFill>
                  <a:srgbClr val="FFFF00"/>
                </a:solidFill>
              </a:rPr>
              <a:t>http</a:t>
            </a:r>
            <a:r>
              <a:rPr lang="en-US" sz="2800" b="1" dirty="0">
                <a:solidFill>
                  <a:srgbClr val="FFFF00"/>
                </a:solidFill>
              </a:rPr>
              <a:t>://creativing.net/photo/krasivye-fotografii-oseni.html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167082"/>
            <a:ext cx="6128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://youtu.be/YhAgyeUGrdc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797152"/>
            <a:ext cx="6606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4.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iPlayer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/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ru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dirty="0">
                <a:solidFill>
                  <a:srgbClr val="228B22"/>
                </a:solidFill>
                <a:ea typeface="Calibri"/>
              </a:rPr>
              <a:t/>
            </a:r>
            <a:br>
              <a:rPr lang="ru-RU" dirty="0">
                <a:solidFill>
                  <a:srgbClr val="228B22"/>
                </a:solidFill>
                <a:ea typeface="Calibri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445224"/>
            <a:ext cx="590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://www.google.ru/search?q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5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Администратор\Мои документы\Мои рисунки\Спасибо\_spasibo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5309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532530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внимание.</a:t>
            </a:r>
            <a:r>
              <a:rPr lang="ru-RU" sz="54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/>
            </a:r>
            <a:br>
              <a:rPr lang="ru-RU" sz="54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</a:br>
            <a:endParaRPr lang="ru-RU" kern="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7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415" y="5229200"/>
            <a:ext cx="9144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kern="0" dirty="0" smtClean="0">
                <a:solidFill>
                  <a:srgbClr val="FF66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600" kern="0" dirty="0" smtClean="0">
                <a:solidFill>
                  <a:srgbClr val="FF66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F1412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t="16967" r="8006" b="2629"/>
          <a:stretch/>
        </p:blipFill>
        <p:spPr bwMode="auto">
          <a:xfrm>
            <a:off x="1626090" y="273728"/>
            <a:ext cx="6401615" cy="6313720"/>
          </a:xfrm>
          <a:prstGeom prst="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1855363" y="-269819"/>
            <a:ext cx="3022881" cy="3562523"/>
          </a:xfrm>
          <a:prstGeom prst="rtTriangle">
            <a:avLst/>
          </a:prstGeom>
          <a:solidFill>
            <a:srgbClr val="FFD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9412" y="3238"/>
            <a:ext cx="3084899" cy="33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902159"/>
            <a:ext cx="291465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13" y="3862470"/>
            <a:ext cx="2646363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 rot="19838581">
            <a:off x="4020986" y="1540154"/>
            <a:ext cx="2659381" cy="2561364"/>
          </a:xfrm>
          <a:prstGeom prst="rect">
            <a:avLst/>
          </a:prstGeom>
          <a:solidFill>
            <a:srgbClr val="FFFF00"/>
          </a:solidFill>
          <a:ln w="480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51" y="1263204"/>
            <a:ext cx="292100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88038" y="909861"/>
            <a:ext cx="2646363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415" y="5229200"/>
            <a:ext cx="9144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kern="0" dirty="0" smtClean="0">
                <a:solidFill>
                  <a:srgbClr val="FF66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600" kern="0" dirty="0" smtClean="0">
                <a:solidFill>
                  <a:srgbClr val="FF66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</a:b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69" y="-99392"/>
            <a:ext cx="6953431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94864"/>
            <a:ext cx="5237163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7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F1412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t="16967" r="8006" b="2629"/>
          <a:stretch/>
        </p:blipFill>
        <p:spPr bwMode="auto">
          <a:xfrm>
            <a:off x="467544" y="4977911"/>
            <a:ext cx="1289726" cy="1272018"/>
          </a:xfrm>
          <a:prstGeom prst="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5" name="Стрелка вправо 4"/>
          <p:cNvSpPr/>
          <p:nvPr/>
        </p:nvSpPr>
        <p:spPr>
          <a:xfrm rot="19661407">
            <a:off x="1343430" y="4216149"/>
            <a:ext cx="1709021" cy="484632"/>
          </a:xfrm>
          <a:prstGeom prst="rightArrow">
            <a:avLst/>
          </a:prstGeom>
          <a:solidFill>
            <a:sysClr val="window" lastClr="FFFFFF">
              <a:lumMod val="65000"/>
            </a:sys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94" y="260648"/>
            <a:ext cx="2520280" cy="187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46" y="4894862"/>
            <a:ext cx="2438798" cy="182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94" y="2567809"/>
            <a:ext cx="2510806" cy="189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7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3528" y="3748299"/>
            <a:ext cx="396044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Осенние </a:t>
            </a:r>
            <a:r>
              <a:rPr lang="ru-RU" alt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месяцы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63" r="-1032"/>
          <a:stretch/>
        </p:blipFill>
        <p:spPr bwMode="auto">
          <a:xfrm>
            <a:off x="4572000" y="-57267"/>
            <a:ext cx="4716016" cy="691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98461"/>
            <a:ext cx="5237163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51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54000">
              <a:srgbClr val="FF7A00"/>
            </a:gs>
            <a:gs pos="7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1\Desktop\ПРИРОДА\Осень-2\C5z5M8aeWU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415" y="5911824"/>
            <a:ext cx="9144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Сентябрь в народе называют -</a:t>
            </a:r>
            <a:r>
              <a:rPr lang="ru-RU" sz="3200" b="1" kern="0" dirty="0" err="1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Хмурень</a:t>
            </a:r>
            <a:r>
              <a:rPr lang="ru-RU" sz="3200" b="1" kern="0" dirty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. Погода начинает хмуриться, от того и имя </a:t>
            </a:r>
            <a:r>
              <a:rPr lang="ru-RU" sz="3200" b="1" kern="0" dirty="0" smtClean="0"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такое.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6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7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9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5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0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1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2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3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Исполнительная">
  <a:themeElements>
    <a:clrScheme name="Другая 1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9CE2AD"/>
      </a:accent1>
      <a:accent2>
        <a:srgbClr val="31AE50"/>
      </a:accent2>
      <a:accent3>
        <a:srgbClr val="00B050"/>
      </a:accent3>
      <a:accent4>
        <a:srgbClr val="A5D028"/>
      </a:accent4>
      <a:accent5>
        <a:srgbClr val="52CC6F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2182</TotalTime>
  <Words>229</Words>
  <Application>Microsoft Office PowerPoint</Application>
  <PresentationFormat>Экран (4:3)</PresentationFormat>
  <Paragraphs>64</Paragraphs>
  <Slides>41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41</vt:i4>
      </vt:variant>
    </vt:vector>
  </HeadingPairs>
  <TitlesOfParts>
    <vt:vector size="60" baseType="lpstr">
      <vt:lpstr>Исполнительная</vt:lpstr>
      <vt:lpstr>7_Исполнительная</vt:lpstr>
      <vt:lpstr>15_Исполнительная</vt:lpstr>
      <vt:lpstr>20_Исполнительная</vt:lpstr>
      <vt:lpstr>21_Исполнительная</vt:lpstr>
      <vt:lpstr>11_Исполнительная</vt:lpstr>
      <vt:lpstr>22_Исполнительная</vt:lpstr>
      <vt:lpstr>23_Исполнительная</vt:lpstr>
      <vt:lpstr>1_Исполнительная</vt:lpstr>
      <vt:lpstr>13_Исполнительная</vt:lpstr>
      <vt:lpstr>8_Исполнительная</vt:lpstr>
      <vt:lpstr>26_Исполнительная</vt:lpstr>
      <vt:lpstr>4_Исполнительная</vt:lpstr>
      <vt:lpstr>27_Исполнительная</vt:lpstr>
      <vt:lpstr>19_Исполнительная</vt:lpstr>
      <vt:lpstr>14_Исполнительная</vt:lpstr>
      <vt:lpstr>3_Исполнительная</vt:lpstr>
      <vt:lpstr>16_Исполнительная</vt:lpstr>
      <vt:lpstr>25_Исполнительная</vt:lpstr>
      <vt:lpstr>Золотая осень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Windows User</cp:lastModifiedBy>
  <cp:revision>117</cp:revision>
  <dcterms:created xsi:type="dcterms:W3CDTF">2015-09-16T17:33:21Z</dcterms:created>
  <dcterms:modified xsi:type="dcterms:W3CDTF">2015-12-20T19:23:18Z</dcterms:modified>
</cp:coreProperties>
</file>