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7665" y="3886200"/>
            <a:ext cx="5112568" cy="141500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/>
              <a:t>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Памятник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императору Петру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.                       Храм Святого Николая  Чудотворного                             .                       Территория Троицкой крепости                             .      .                 Александровские казармы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750" y="2967335"/>
            <a:ext cx="37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Маршрут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17144"/>
            <a:ext cx="142403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4" y="251732"/>
            <a:ext cx="1512168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744415" cy="15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36" y="5420101"/>
            <a:ext cx="179044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96" y="48691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996">
            <a:off x="6824853" y="2515366"/>
            <a:ext cx="2133733" cy="145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208">
            <a:off x="179512" y="3717032"/>
            <a:ext cx="2233262" cy="280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dirty="0" smtClean="0"/>
              <a:t>          </a:t>
            </a:r>
            <a:r>
              <a:rPr lang="ru-RU" dirty="0" smtClean="0"/>
              <a:t> </a:t>
            </a:r>
            <a:r>
              <a:rPr lang="ru-RU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Памятник  императору  Петру </a:t>
            </a: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I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" y="1124744"/>
            <a:ext cx="24482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430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290">
            <a:off x="2962748" y="4169089"/>
            <a:ext cx="2381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48" y="1124744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897643"/>
            <a:ext cx="2619375" cy="277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0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2646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    </a:t>
            </a:r>
            <a:r>
              <a:rPr lang="ru-RU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Старейший </a:t>
            </a:r>
            <a:r>
              <a:rPr lang="ru-RU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храм Таганрога                                          </a:t>
            </a:r>
            <a:r>
              <a:rPr lang="ru-RU" sz="1800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. </a:t>
            </a:r>
            <a:r>
              <a:rPr lang="en-US" sz="18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                     </a:t>
            </a:r>
            <a:r>
              <a:rPr lang="ru-RU" sz="18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</a:t>
            </a:r>
            <a:r>
              <a:rPr lang="ru-RU" sz="1800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/Храм Святого Николая  Чудотворного/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40721"/>
            <a:ext cx="32403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50" y="3845169"/>
            <a:ext cx="3339038" cy="259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04" y="1340768"/>
            <a:ext cx="1847850" cy="399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088232" cy="24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9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4807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</a:t>
            </a:r>
            <a:r>
              <a:rPr lang="ru-RU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Героическая  </a:t>
            </a:r>
            <a:r>
              <a:rPr lang="ru-RU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страница Крымской войне  </a:t>
            </a: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             .                           </a:t>
            </a:r>
            <a:r>
              <a:rPr lang="ru-RU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Таганроге </a:t>
            </a: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                                </a:t>
            </a:r>
            <a:r>
              <a:rPr lang="en-US" sz="24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.                </a:t>
            </a:r>
            <a:r>
              <a:rPr lang="ru-RU" sz="24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/Храм </a:t>
            </a:r>
            <a:r>
              <a:rPr lang="ru-RU" sz="2400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Святого Николая  Чудотворного/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736304" cy="262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730">
            <a:off x="187836" y="1275061"/>
            <a:ext cx="2031886" cy="16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3" y="3356991"/>
            <a:ext cx="3111494" cy="30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74258"/>
            <a:ext cx="1512168" cy="21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8184"/>
            <a:ext cx="1847850" cy="43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8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1926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 </a:t>
            </a:r>
            <a:r>
              <a:rPr lang="ru-RU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Отсюда </a:t>
            </a:r>
            <a:r>
              <a:rPr lang="ru-RU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начинался  Таганрог…                                                                      </a:t>
            </a:r>
            <a:r>
              <a:rPr lang="en-US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        </a:t>
            </a:r>
            <a:r>
              <a:rPr lang="ru-RU" sz="20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</a:t>
            </a:r>
            <a:r>
              <a:rPr lang="en-US" sz="20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        </a:t>
            </a:r>
            <a:r>
              <a:rPr lang="ru-RU" sz="20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( </a:t>
            </a:r>
            <a:r>
              <a:rPr lang="ru-RU" sz="2000" dirty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Троицкая церковь, Александровские казармы</a:t>
            </a:r>
            <a:r>
              <a:rPr lang="ru-RU" sz="2000" dirty="0" smtClean="0">
                <a:solidFill>
                  <a:srgbClr val="376092"/>
                </a:solidFill>
                <a:latin typeface="Monotype Corsiva"/>
                <a:ea typeface="Calibri"/>
                <a:cs typeface="Times New Roman"/>
              </a:rPr>
              <a:t>)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94" y="4221088"/>
            <a:ext cx="31047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291" y="1367029"/>
            <a:ext cx="3040854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844825"/>
            <a:ext cx="933450" cy="25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5"/>
            <a:ext cx="3744415" cy="15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2" y="1484784"/>
            <a:ext cx="2619375" cy="239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35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63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2016-01-18T17:53:50Z</dcterms:created>
  <dcterms:modified xsi:type="dcterms:W3CDTF">2016-01-18T20:49:50Z</dcterms:modified>
</cp:coreProperties>
</file>