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8" r:id="rId9"/>
    <p:sldId id="269" r:id="rId10"/>
    <p:sldId id="267" r:id="rId11"/>
    <p:sldId id="270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ДНЕВНОЕ\ДОКУМЕНТАЦИЯ ДНЕВНОГО\день народного единства 2014\iCALD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05892" cy="59420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4145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  <a:t>С историей не спорят, </a:t>
            </a:r>
            <a:b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  <a:t>с историей живут,</a:t>
            </a:r>
            <a:b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  <a:t>Она объединяет на подвиг и на труд.</a:t>
            </a:r>
            <a:b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  <a:t>Едино государство, </a:t>
            </a:r>
            <a:b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  <a:t>когда един народ,</a:t>
            </a:r>
            <a:b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9900"/>
                </a:solidFill>
                <a:effectLst/>
                <a:latin typeface="+mn-lt"/>
              </a:rPr>
              <a:t>Когда великой силой он движется вперёд.</a:t>
            </a:r>
            <a:endParaRPr lang="ru-RU" sz="28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0837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Казахстан</a:t>
            </a:r>
            <a:endParaRPr lang="ru-RU" dirty="0"/>
          </a:p>
        </p:txBody>
      </p:sp>
      <p:pic>
        <p:nvPicPr>
          <p:cNvPr id="8194" name="Picture 2" descr="D:\мои документы\ДНЕВНОЕ\ДОКУМЕНТАЦИЯ ДНЕВНОГО\день народного единства 2014\казахст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928802"/>
            <a:ext cx="3687630" cy="2071702"/>
          </a:xfrm>
          <a:prstGeom prst="rect">
            <a:avLst/>
          </a:prstGeom>
          <a:noFill/>
        </p:spPr>
      </p:pic>
      <p:pic>
        <p:nvPicPr>
          <p:cNvPr id="8195" name="Picture 3" descr="D:\мои документы\ДНЕВНОЕ\ДОКУМЕНТАЦИЯ ДНЕВНОГО\день народного единства 2014\казахстан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3047545" cy="1928826"/>
          </a:xfrm>
          <a:prstGeom prst="rect">
            <a:avLst/>
          </a:prstGeom>
          <a:noFill/>
        </p:spPr>
      </p:pic>
      <p:pic>
        <p:nvPicPr>
          <p:cNvPr id="8196" name="Picture 4" descr="D:\мои документы\ДНЕВНОЕ\ДОКУМЕНТАЦИЯ ДНЕВНОГО\день народного единства 2014\казахстан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0"/>
            <a:ext cx="2786050" cy="2089538"/>
          </a:xfrm>
          <a:prstGeom prst="rect">
            <a:avLst/>
          </a:prstGeom>
          <a:noFill/>
        </p:spPr>
      </p:pic>
      <p:pic>
        <p:nvPicPr>
          <p:cNvPr id="8197" name="Picture 5" descr="D:\мои документы\ДНЕВНОЕ\ДОКУМЕНТАЦИЯ ДНЕВНОГО\день народного единства 2014\казахстан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000528"/>
            <a:ext cx="3809963" cy="2857472"/>
          </a:xfrm>
          <a:prstGeom prst="rect">
            <a:avLst/>
          </a:prstGeom>
          <a:noFill/>
        </p:spPr>
      </p:pic>
      <p:pic>
        <p:nvPicPr>
          <p:cNvPr id="8198" name="Picture 6" descr="D:\мои документы\ДНЕВНОЕ\ДОКУМЕНТАЦИЯ ДНЕВНОГО\день народного единства 2014\казахстан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6" y="4000504"/>
            <a:ext cx="4286244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Обычаи и традиции казахского народа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117628" cy="28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1500174"/>
            <a:ext cx="457200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Шашу</a:t>
            </a:r>
            <a:r>
              <a:rPr lang="ru-RU" dirty="0" smtClean="0">
                <a:solidFill>
                  <a:srgbClr val="FFFF00"/>
                </a:solidFill>
              </a:rPr>
              <a:t> – осыпание. Во время радостного события (свадьба, сватовство и т.д.) на виновников торжества бросают конфеты или деньги. Дети с радостью собирают разбросанные конфеты. Казахи верят, что сладости, подобранные во время «</a:t>
            </a:r>
            <a:r>
              <a:rPr lang="ru-RU" dirty="0" err="1" smtClean="0">
                <a:solidFill>
                  <a:srgbClr val="FFFF00"/>
                </a:solidFill>
              </a:rPr>
              <a:t>Шашу</a:t>
            </a:r>
            <a:r>
              <a:rPr lang="ru-RU" dirty="0" smtClean="0">
                <a:solidFill>
                  <a:srgbClr val="FFFF00"/>
                </a:solidFill>
              </a:rPr>
              <a:t>» приносят удачу.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4103709" cy="305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4500570"/>
            <a:ext cx="45720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Кутты </a:t>
            </a:r>
            <a:r>
              <a:rPr lang="ru-RU" dirty="0" err="1" smtClean="0">
                <a:solidFill>
                  <a:srgbClr val="FFFF00"/>
                </a:solidFill>
              </a:rPr>
              <a:t>болсын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айту</a:t>
            </a:r>
            <a:r>
              <a:rPr lang="ru-RU" dirty="0" smtClean="0">
                <a:solidFill>
                  <a:srgbClr val="FFFF00"/>
                </a:solidFill>
              </a:rPr>
              <a:t> – поздравление. Это древний обычай говорить "Кутты </a:t>
            </a:r>
            <a:r>
              <a:rPr lang="ru-RU" dirty="0" err="1" smtClean="0">
                <a:solidFill>
                  <a:srgbClr val="FFFF00"/>
                </a:solidFill>
              </a:rPr>
              <a:t>болсын</a:t>
            </a:r>
            <a:r>
              <a:rPr lang="ru-RU" dirty="0" smtClean="0">
                <a:solidFill>
                  <a:srgbClr val="FFFF00"/>
                </a:solidFill>
              </a:rPr>
              <a:t>!" при значительном событии, например, рождении ребенка. Традиционное пожелание достатка и благополучия, знак добрых чувств и умение вместе радоваться.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60118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>В День единства будем рядом,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Будем вместе навсегда,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Все народности России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В дальних селах, городах!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3" y="571480"/>
            <a:ext cx="5357818" cy="57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«Этот день напоминает нам, как в 1612 году россияне разных вер и национальностей преодолели разделение, превозмогли грозного недруга и привели страну к стабильному гражданскому миру».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5" name="Picture 3" descr="D:\мои документы\ДНЕВНОЕ\ДОКУМЕНТАЦИЯ ДНЕВНОГО\день народного единства 2014\iCAX7EVH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3743344" cy="2793540"/>
          </a:xfrm>
          <a:prstGeom prst="rect">
            <a:avLst/>
          </a:prstGeom>
          <a:noFill/>
        </p:spPr>
      </p:pic>
      <p:pic>
        <p:nvPicPr>
          <p:cNvPr id="3076" name="Picture 4" descr="D:\мои документы\ДНЕВНОЕ\ДОКУМЕНТАЦИЯ ДНЕВНОГО\день народного единства 2014\iCA1MI1X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86190"/>
            <a:ext cx="4786314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ДНЕВНОЕ\ДОКУМЕНТАЦИЯ ДНЕВНОГО\день народного единства 2014\рос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2285992"/>
          </a:xfrm>
          <a:prstGeom prst="rect">
            <a:avLst/>
          </a:prstGeom>
          <a:noFill/>
        </p:spPr>
      </p:pic>
      <p:pic>
        <p:nvPicPr>
          <p:cNvPr id="4099" name="Picture 3" descr="D:\мои документы\ДНЕВНОЕ\ДОКУМЕНТАЦИЯ ДНЕВНОГО\день народного единства 2014\россия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3119459" cy="2339595"/>
          </a:xfrm>
          <a:prstGeom prst="rect">
            <a:avLst/>
          </a:prstGeom>
          <a:noFill/>
        </p:spPr>
      </p:pic>
      <p:pic>
        <p:nvPicPr>
          <p:cNvPr id="4100" name="Picture 4" descr="D:\мои документы\ДНЕВНОЕ\ДОКУМЕНТАЦИЯ ДНЕВНОГО\день народного единства 2014\рпоссия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3398544" cy="2286016"/>
          </a:xfrm>
          <a:prstGeom prst="rect">
            <a:avLst/>
          </a:prstGeom>
          <a:noFill/>
        </p:spPr>
      </p:pic>
      <p:pic>
        <p:nvPicPr>
          <p:cNvPr id="4101" name="Picture 5" descr="D:\мои документы\ДНЕВНОЕ\ДОКУМЕНТАЦИЯ ДНЕВНОГО\день народного единства 2014\россия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313" y="0"/>
            <a:ext cx="2352687" cy="2633605"/>
          </a:xfrm>
          <a:prstGeom prst="rect">
            <a:avLst/>
          </a:prstGeom>
          <a:noFill/>
        </p:spPr>
      </p:pic>
      <p:pic>
        <p:nvPicPr>
          <p:cNvPr id="4102" name="Picture 6" descr="D:\мои документы\ДНЕВНОЕ\ДОКУМЕНТАЦИЯ ДНЕВНОГО\день народного единства 2014\россия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429132"/>
            <a:ext cx="3524268" cy="2643201"/>
          </a:xfrm>
          <a:prstGeom prst="rect">
            <a:avLst/>
          </a:prstGeom>
          <a:noFill/>
        </p:spPr>
      </p:pic>
      <p:pic>
        <p:nvPicPr>
          <p:cNvPr id="4103" name="Picture 7" descr="D:\мои документы\ДНЕВНОЕ\ДОКУМЕНТАЦИЯ ДНЕВНОГО\день народного единства 2014\россия 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6068" y="2357430"/>
            <a:ext cx="2367932" cy="3143272"/>
          </a:xfrm>
          <a:prstGeom prst="rect">
            <a:avLst/>
          </a:prstGeom>
          <a:noFill/>
        </p:spPr>
      </p:pic>
      <p:pic>
        <p:nvPicPr>
          <p:cNvPr id="4104" name="Picture 8" descr="D:\мои документы\ДНЕВНОЕ\ДОКУМЕНТАЦИЯ ДНЕВНОГО\день народного единства 2014\россия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54172"/>
            <a:ext cx="3357554" cy="2518166"/>
          </a:xfrm>
          <a:prstGeom prst="rect">
            <a:avLst/>
          </a:prstGeom>
          <a:noFill/>
        </p:spPr>
      </p:pic>
      <p:pic>
        <p:nvPicPr>
          <p:cNvPr id="4105" name="Picture 9" descr="D:\мои документы\ДНЕВНОЕ\ДОКУМЕНТАЦИЯ ДНЕВНОГО\день народного единства 2014\россия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04" y="4857760"/>
            <a:ext cx="3000396" cy="2250297"/>
          </a:xfrm>
          <a:prstGeom prst="rect">
            <a:avLst/>
          </a:prstGeom>
          <a:noFill/>
        </p:spPr>
      </p:pic>
      <p:pic>
        <p:nvPicPr>
          <p:cNvPr id="4106" name="Picture 10" descr="D:\мои документы\ДНЕВНОЕ\ДОКУМЕНТАЦИЯ ДНЕВНОГО\день народного единства 2014\iCAHQGU4K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2285992"/>
            <a:ext cx="3028966" cy="291246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Горная </a:t>
            </a:r>
            <a:r>
              <a:rPr lang="ru-RU" dirty="0" err="1" smtClean="0"/>
              <a:t>Шория</a:t>
            </a:r>
            <a:endParaRPr lang="ru-RU" dirty="0"/>
          </a:p>
        </p:txBody>
      </p:sp>
      <p:pic>
        <p:nvPicPr>
          <p:cNvPr id="5122" name="Picture 2" descr="D:\мои документы\ДНЕВНОЕ\ДОКУМЕНТАЦИЯ ДНЕВНОГО\день народного единства 2014\горная шо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643338" cy="2732504"/>
          </a:xfrm>
          <a:prstGeom prst="rect">
            <a:avLst/>
          </a:prstGeom>
          <a:noFill/>
        </p:spPr>
      </p:pic>
      <p:pic>
        <p:nvPicPr>
          <p:cNvPr id="5123" name="Picture 3" descr="D:\мои документы\ДНЕВНОЕ\ДОКУМЕНТАЦИЯ ДНЕВНОГО\день народного единства 2014\горная шория 1i[8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854794" cy="2714644"/>
          </a:xfrm>
          <a:prstGeom prst="rect">
            <a:avLst/>
          </a:prstGeom>
          <a:noFill/>
        </p:spPr>
      </p:pic>
      <p:pic>
        <p:nvPicPr>
          <p:cNvPr id="5124" name="Picture 4" descr="D:\мои документы\ДНЕВНОЕ\ДОКУМЕНТАЦИЯ ДНЕВНОГО\день народного единства 2014\горная шория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982630"/>
            <a:ext cx="3833826" cy="2875370"/>
          </a:xfrm>
          <a:prstGeom prst="rect">
            <a:avLst/>
          </a:prstGeom>
          <a:noFill/>
        </p:spPr>
      </p:pic>
      <p:pic>
        <p:nvPicPr>
          <p:cNvPr id="5125" name="Picture 5" descr="D:\мои документы\ДНЕВНОЕ\ДОКУМЕНТАЦИЯ ДНЕВНОГО\день народного единства 2014\горная шория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Татарстан</a:t>
            </a:r>
            <a:endParaRPr lang="ru-RU" dirty="0"/>
          </a:p>
        </p:txBody>
      </p:sp>
      <p:pic>
        <p:nvPicPr>
          <p:cNvPr id="1026" name="Picture 2" descr="D:\мои документы\ДНЕВНОЕ\ДОКУМЕНТАЦИЯ ДНЕВНОГО\день народного единства 2014\татарста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16"/>
            <a:ext cx="3283767" cy="2500330"/>
          </a:xfrm>
          <a:prstGeom prst="rect">
            <a:avLst/>
          </a:prstGeom>
          <a:noFill/>
        </p:spPr>
      </p:pic>
      <p:pic>
        <p:nvPicPr>
          <p:cNvPr id="1027" name="Picture 3" descr="D:\мои документы\ДНЕВНОЕ\ДОКУМЕНТАЦИЯ ДНЕВНОГО\день народного единства 2014\татарст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429024" cy="2533344"/>
          </a:xfrm>
          <a:prstGeom prst="rect">
            <a:avLst/>
          </a:prstGeom>
          <a:noFill/>
        </p:spPr>
      </p:pic>
      <p:pic>
        <p:nvPicPr>
          <p:cNvPr id="1028" name="Picture 4" descr="D:\мои документы\ДНЕВНОЕ\ДОКУМЕНТАЦИЯ ДНЕВНОГО\день народного единства 2014\татарстан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237" y="1142984"/>
            <a:ext cx="3614763" cy="2357454"/>
          </a:xfrm>
          <a:prstGeom prst="rect">
            <a:avLst/>
          </a:prstGeom>
          <a:noFill/>
        </p:spPr>
      </p:pic>
      <p:pic>
        <p:nvPicPr>
          <p:cNvPr id="1029" name="Picture 5" descr="D:\мои документы\ДНЕВНОЕ\ДОКУМЕНТАЦИЯ ДНЕВНОГО\день народного единства 2014\татарстан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3643338" cy="2418145"/>
          </a:xfrm>
          <a:prstGeom prst="rect">
            <a:avLst/>
          </a:prstGeom>
          <a:noFill/>
        </p:spPr>
      </p:pic>
      <p:pic>
        <p:nvPicPr>
          <p:cNvPr id="1030" name="Picture 6" descr="D:\мои документы\ДНЕВНОЕ\ДОКУМЕНТАЦИЯ ДНЕВНОГО\день народного единства 2014\татарстан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0670" y="4286256"/>
            <a:ext cx="3583315" cy="23574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Таджикистан</a:t>
            </a:r>
            <a:endParaRPr lang="ru-RU" dirty="0"/>
          </a:p>
        </p:txBody>
      </p:sp>
      <p:pic>
        <p:nvPicPr>
          <p:cNvPr id="3074" name="Picture 2" descr="D:\мои документы\ДНЕВНОЕ\ДОКУМЕНТАЦИЯ ДНЕВНОГО\день народного единства 2014\таджикист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791406" cy="3500462"/>
          </a:xfrm>
          <a:prstGeom prst="rect">
            <a:avLst/>
          </a:prstGeom>
          <a:noFill/>
        </p:spPr>
      </p:pic>
      <p:pic>
        <p:nvPicPr>
          <p:cNvPr id="3075" name="Picture 3" descr="D:\мои документы\ДНЕВНОЕ\ДОКУМЕНТАЦИЯ ДНЕВНОГО\день народного единства 2014\таджикистан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36848" cy="2643182"/>
          </a:xfrm>
          <a:prstGeom prst="rect">
            <a:avLst/>
          </a:prstGeom>
          <a:noFill/>
        </p:spPr>
      </p:pic>
      <p:pic>
        <p:nvPicPr>
          <p:cNvPr id="3076" name="Picture 4" descr="D:\мои документы\ДНЕВНОЕ\ДОКУМЕНТАЦИЯ ДНЕВНОГО\день народного единства 2014\таджикистан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15987"/>
            <a:ext cx="3786214" cy="3442013"/>
          </a:xfrm>
          <a:prstGeom prst="rect">
            <a:avLst/>
          </a:prstGeom>
          <a:noFill/>
        </p:spPr>
      </p:pic>
      <p:pic>
        <p:nvPicPr>
          <p:cNvPr id="3077" name="Picture 5" descr="D:\мои документы\ДНЕВНОЕ\ДОКУМЕНТАЦИЯ ДНЕВНОГО\день народного единства 2014\таджикистан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noFill/>
        </p:spPr>
      </p:pic>
      <p:pic>
        <p:nvPicPr>
          <p:cNvPr id="3078" name="Picture 6" descr="D:\мои документы\ДНЕВНОЕ\ДОКУМЕНТАЦИЯ ДНЕВНОГО\день народного единства 2014\таджикистан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4101" y="-35334"/>
            <a:ext cx="2989899" cy="26070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Украина</a:t>
            </a:r>
            <a:endParaRPr lang="ru-RU" dirty="0"/>
          </a:p>
        </p:txBody>
      </p:sp>
      <p:pic>
        <p:nvPicPr>
          <p:cNvPr id="7170" name="Picture 2" descr="D:\мои документы\ДНЕВНОЕ\ДОКУМЕНТАЦИЯ ДНЕВНОГО\день народного единства 2014\укра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4143404" cy="2586395"/>
          </a:xfrm>
          <a:prstGeom prst="rect">
            <a:avLst/>
          </a:prstGeom>
          <a:noFill/>
        </p:spPr>
      </p:pic>
      <p:pic>
        <p:nvPicPr>
          <p:cNvPr id="7171" name="Picture 3" descr="D:\мои документы\ДНЕВНОЕ\ДОКУМЕНТАЦИЯ ДНЕВНОГО\день народного единства 2014\украин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000363" cy="2388392"/>
          </a:xfrm>
          <a:prstGeom prst="rect">
            <a:avLst/>
          </a:prstGeom>
          <a:noFill/>
        </p:spPr>
      </p:pic>
      <p:pic>
        <p:nvPicPr>
          <p:cNvPr id="7172" name="Picture 4" descr="D:\мои документы\ДНЕВНОЕ\ДОКУМЕНТАЦИЯ ДНЕВНОГО\день народного единства 2014\украина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7404" y="0"/>
            <a:ext cx="3336595" cy="2214554"/>
          </a:xfrm>
          <a:prstGeom prst="rect">
            <a:avLst/>
          </a:prstGeom>
          <a:noFill/>
        </p:spPr>
      </p:pic>
      <p:pic>
        <p:nvPicPr>
          <p:cNvPr id="7173" name="Picture 5" descr="D:\мои документы\ДНЕВНОЕ\ДОКУМЕНТАЦИЯ ДНЕВНОГО\день народного единства 2014\украина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3680010" cy="2475343"/>
          </a:xfrm>
          <a:prstGeom prst="rect">
            <a:avLst/>
          </a:prstGeom>
          <a:noFill/>
        </p:spPr>
      </p:pic>
      <p:pic>
        <p:nvPicPr>
          <p:cNvPr id="7175" name="Picture 7" descr="D:\мои документы\ДНЕВНОЕ\ДОКУМЕНТАЦИЯ ДНЕВНОГО\день народного единства 2014\украина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094598"/>
            <a:ext cx="3857620" cy="25490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Армения</a:t>
            </a:r>
            <a:endParaRPr lang="ru-RU" dirty="0"/>
          </a:p>
        </p:txBody>
      </p:sp>
      <p:pic>
        <p:nvPicPr>
          <p:cNvPr id="1026" name="Picture 2" descr="D:\мои документы\ДНЕВНОЕ\ДОКУМЕНТАЦИЯ ДНЕВНОГО\день народного единства 2014\арм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357686" cy="3560669"/>
          </a:xfrm>
          <a:prstGeom prst="rect">
            <a:avLst/>
          </a:prstGeom>
          <a:noFill/>
        </p:spPr>
      </p:pic>
      <p:pic>
        <p:nvPicPr>
          <p:cNvPr id="1027" name="Picture 3" descr="D:\мои документы\ДНЕВНОЕ\ДОКУМЕНТАЦИЯ ДНЕВНОГО\день народного единства 2014\армения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42918"/>
            <a:ext cx="4554173" cy="3571900"/>
          </a:xfrm>
          <a:prstGeom prst="rect">
            <a:avLst/>
          </a:prstGeom>
          <a:noFill/>
        </p:spPr>
      </p:pic>
      <p:pic>
        <p:nvPicPr>
          <p:cNvPr id="1028" name="Picture 4" descr="D:\мои документы\ДНЕВНОЕ\ДОКУМЕНТАЦИЯ ДНЕВНОГО\день народного единства 2014\армения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08296"/>
            <a:ext cx="4357654" cy="3249704"/>
          </a:xfrm>
          <a:prstGeom prst="rect">
            <a:avLst/>
          </a:prstGeom>
          <a:noFill/>
        </p:spPr>
      </p:pic>
      <p:pic>
        <p:nvPicPr>
          <p:cNvPr id="1029" name="Picture 5" descr="D:\мои документы\ДНЕВНОЕ\ДОКУМЕНТАЦИЯ ДНЕВНОГО\день народного единства 2014\армения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71876"/>
            <a:ext cx="4572000" cy="3286124"/>
          </a:xfrm>
          <a:prstGeom prst="rect">
            <a:avLst/>
          </a:prstGeom>
          <a:noFill/>
        </p:spPr>
      </p:pic>
      <p:pic>
        <p:nvPicPr>
          <p:cNvPr id="1030" name="Picture 6" descr="D:\мои документы\ДНЕВНОЕ\ДОКУМЕНТАЦИЯ ДНЕВНОГО\день народного единства 2014\армения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1524000"/>
            <a:ext cx="48577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dirty="0" smtClean="0"/>
              <a:t>Белоруссия</a:t>
            </a:r>
            <a:endParaRPr lang="ru-RU" dirty="0"/>
          </a:p>
        </p:txBody>
      </p:sp>
      <p:pic>
        <p:nvPicPr>
          <p:cNvPr id="2050" name="Picture 2" descr="D:\мои документы\ДНЕВНОЕ\ДОКУМЕНТАЦИЯ ДНЕВНОГО\день народного единства 2014\белоруссия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357850" cy="3534693"/>
          </a:xfrm>
          <a:prstGeom prst="rect">
            <a:avLst/>
          </a:prstGeom>
          <a:noFill/>
        </p:spPr>
      </p:pic>
      <p:pic>
        <p:nvPicPr>
          <p:cNvPr id="2051" name="Picture 3" descr="D:\мои документы\ДНЕВНОЕ\ДОКУМЕНТАЦИЯ ДНЕВНОГО\день народного единства 2014\белорусс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595687" cy="3521796"/>
          </a:xfrm>
          <a:prstGeom prst="rect">
            <a:avLst/>
          </a:prstGeom>
          <a:noFill/>
        </p:spPr>
      </p:pic>
      <p:pic>
        <p:nvPicPr>
          <p:cNvPr id="2052" name="Picture 4" descr="D:\мои документы\ДНЕВНОЕ\ДОКУМЕНТАЦИЯ ДНЕВНОГО\день народного единства 2014\белоруссия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857232"/>
            <a:ext cx="4643438" cy="3234383"/>
          </a:xfrm>
          <a:prstGeom prst="rect">
            <a:avLst/>
          </a:prstGeom>
          <a:noFill/>
        </p:spPr>
      </p:pic>
      <p:pic>
        <p:nvPicPr>
          <p:cNvPr id="2053" name="Picture 5" descr="D:\мои документы\ДНЕВНОЕ\ДОКУМЕНТАЦИЯ ДНЕВНОГО\день народного единства 2014\белоруссия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7"/>
            <a:ext cx="4786314" cy="2928934"/>
          </a:xfrm>
          <a:prstGeom prst="rect">
            <a:avLst/>
          </a:prstGeom>
          <a:noFill/>
        </p:spPr>
      </p:pic>
      <p:pic>
        <p:nvPicPr>
          <p:cNvPr id="2054" name="Picture 6" descr="D:\мои документы\ДНЕВНОЕ\ДОКУМЕНТАЦИЯ ДНЕВНОГО\день народного единства 2014\белоруссия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852974"/>
            <a:ext cx="4286248" cy="3005026"/>
          </a:xfrm>
          <a:prstGeom prst="rect">
            <a:avLst/>
          </a:prstGeom>
          <a:noFill/>
        </p:spPr>
      </p:pic>
      <p:pic>
        <p:nvPicPr>
          <p:cNvPr id="2055" name="Picture 7" descr="D:\мои документы\ДНЕВНОЕ\ДОКУМЕНТАЦИЯ ДНЕВНОГО\день народного единства 2014\белоруссия 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1500174"/>
            <a:ext cx="5076850" cy="3833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973</TotalTime>
  <Words>130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С историей не спорят,  с историей живут, Она объединяет на подвиг и на труд. Едино государство,  когда един народ, Когда великой силой он движется вперёд.</vt:lpstr>
      <vt:lpstr>«Этот день напоминает нам, как в 1612 году россияне разных вер и национальностей преодолели разделение, превозмогли грозного недруга и привели страну к стабильному гражданскому миру».  </vt:lpstr>
      <vt:lpstr>Слайд 3</vt:lpstr>
      <vt:lpstr>Горная Шория</vt:lpstr>
      <vt:lpstr>Татарстан</vt:lpstr>
      <vt:lpstr>Таджикистан</vt:lpstr>
      <vt:lpstr>Украина</vt:lpstr>
      <vt:lpstr>Армения</vt:lpstr>
      <vt:lpstr>Белоруссия</vt:lpstr>
      <vt:lpstr>Казахстан</vt:lpstr>
      <vt:lpstr>Обычаи и традиции казахского народа</vt:lpstr>
      <vt:lpstr>В День единства будем рядом, Будем вместе навсегда, Все народности России В дальних селах, городах!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Лучникова</cp:lastModifiedBy>
  <cp:revision>68</cp:revision>
  <dcterms:modified xsi:type="dcterms:W3CDTF">2015-10-29T09:05:03Z</dcterms:modified>
</cp:coreProperties>
</file>